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58" r:id="rId5"/>
    <p:sldId id="270" r:id="rId6"/>
    <p:sldId id="259" r:id="rId7"/>
    <p:sldId id="271" r:id="rId8"/>
    <p:sldId id="260" r:id="rId9"/>
    <p:sldId id="272" r:id="rId10"/>
    <p:sldId id="261" r:id="rId11"/>
    <p:sldId id="273" r:id="rId12"/>
    <p:sldId id="262" r:id="rId13"/>
    <p:sldId id="274" r:id="rId14"/>
    <p:sldId id="263" r:id="rId15"/>
    <p:sldId id="275" r:id="rId16"/>
    <p:sldId id="264" r:id="rId17"/>
    <p:sldId id="276" r:id="rId18"/>
    <p:sldId id="265" r:id="rId19"/>
    <p:sldId id="277" r:id="rId20"/>
    <p:sldId id="266" r:id="rId21"/>
    <p:sldId id="278" r:id="rId22"/>
    <p:sldId id="267" r:id="rId23"/>
    <p:sldId id="279" r:id="rId24"/>
    <p:sldId id="268" r:id="rId25"/>
    <p:sldId id="280" r:id="rId26"/>
    <p:sldId id="281" r:id="rId27"/>
    <p:sldId id="293" r:id="rId28"/>
    <p:sldId id="282" r:id="rId29"/>
    <p:sldId id="294" r:id="rId30"/>
    <p:sldId id="283" r:id="rId31"/>
    <p:sldId id="295" r:id="rId32"/>
    <p:sldId id="284" r:id="rId33"/>
    <p:sldId id="296" r:id="rId34"/>
    <p:sldId id="285" r:id="rId35"/>
    <p:sldId id="297" r:id="rId36"/>
    <p:sldId id="286" r:id="rId37"/>
    <p:sldId id="298" r:id="rId38"/>
    <p:sldId id="287" r:id="rId39"/>
    <p:sldId id="299" r:id="rId40"/>
    <p:sldId id="288" r:id="rId41"/>
    <p:sldId id="300" r:id="rId42"/>
    <p:sldId id="289" r:id="rId43"/>
    <p:sldId id="301" r:id="rId44"/>
    <p:sldId id="290" r:id="rId45"/>
    <p:sldId id="302" r:id="rId46"/>
    <p:sldId id="291" r:id="rId47"/>
    <p:sldId id="303" r:id="rId48"/>
    <p:sldId id="292" r:id="rId49"/>
    <p:sldId id="304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8-05-02T14:59:34.20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5845507-E2C1-4CC7-86DF-6DF8FD631172}" emma:medium="tactile" emma:mode="ink">
          <msink:context xmlns:msink="http://schemas.microsoft.com/ink/2010/main" type="writingRegion" rotatedBoundingBox="1846,9623 10644,9842 10616,10963 1818,10744"/>
        </emma:interpretation>
      </emma:emma>
    </inkml:annotationXML>
    <inkml:traceGroup>
      <inkml:annotationXML>
        <emma:emma xmlns:emma="http://www.w3.org/2003/04/emma" version="1.0">
          <emma:interpretation id="{A345FDD8-B392-40F8-836A-59C05A261BC5}" emma:medium="tactile" emma:mode="ink">
            <msink:context xmlns:msink="http://schemas.microsoft.com/ink/2010/main" type="paragraph" rotatedBoundingBox="1846,9623 10644,9842 10616,10963 1818,107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A8BC9E-225E-47B9-AB14-9D3B0EA513DD}" emma:medium="tactile" emma:mode="ink">
              <msink:context xmlns:msink="http://schemas.microsoft.com/ink/2010/main" type="line" rotatedBoundingBox="1846,9623 10644,9842 10616,10963 1818,10744"/>
            </emma:interpretation>
          </emma:emma>
        </inkml:annotationXML>
        <inkml:traceGroup>
          <inkml:annotationXML>
            <emma:emma xmlns:emma="http://www.w3.org/2003/04/emma" version="1.0">
              <emma:interpretation id="{7618CD4F-216F-4237-BF58-B0FCF74B59EA}" emma:medium="tactile" emma:mode="ink">
                <msink:context xmlns:msink="http://schemas.microsoft.com/ink/2010/main" type="inkWord" rotatedBoundingBox="4418,9687 10644,9842 10616,10963 4390,10808"/>
              </emma:interpretation>
              <emma:one-of disjunction-type="recognition" id="oneOf0">
                <emma:interpretation id="interp0" emma:lang="en-US" emma:confidence="0">
                  <emma:literal>r=3-5coso</emma:literal>
                </emma:interpretation>
                <emma:interpretation id="interp1" emma:lang="en-US" emma:confidence="0">
                  <emma:literal>r 53-5905 t</emma:literal>
                </emma:interpretation>
                <emma:interpretation id="interp2" emma:lang="en-US" emma:confidence="0">
                  <emma:literal>r = 3-500 t</emma:literal>
                </emma:interpretation>
                <emma:interpretation id="interp3" emma:lang="en-US" emma:confidence="0">
                  <emma:literal>r =3-5coso</emma:literal>
                </emma:interpretation>
                <emma:interpretation id="interp4" emma:lang="en-US" emma:confidence="0">
                  <emma:literal>r = 3-505 t</emma:literal>
                </emma:interpretation>
              </emma:one-of>
            </emma:emma>
          </inkml:annotationXML>
          <inkml:trace contextRef="#ctx0" brushRef="#br0">2567 235 911 0,'0'0'145'0,"0"0"-72"0,0 0-22 0,0 0-12 15,0 0-9-15,0 0-6 0,0 0-4 16,13-25-3-16,-13 25-2 0,0 0 1 0,0 0-2 15,16-27 0-15,-16 27-2 0,0 0-1 0,22-19-1 16,-22 19 0-16,0 0-1 0,31-18 1 0,-31 18-2 16,28-15-1-16,-28 15-2 0,35-15-1 0,-13 8-2 15,4 1 0-15,-1 6-1 0,4-7 0 0,-4 7-1 0,-1 0-1 16,4 7 0-16,-2-4 0 0,-3 6 1 16,-2-3 1-16,-21-6-2 0,35 19-2 0,-35-19 2 15,24 24-5-15,-24-24 3 0,12 28-1 0,-12-28 4 16,0 37-3-1,0-13 5-15,-12-3-4 0,3 2 4 0,-9 1-3 16,2-3 0-16,16-21-3 0,-43 41 5 0,20-23-6 16,3-3 8-16,-5 0-2 0,25-15 1 0,-42 28-1 15,42-28 2-15,-35 20-3 0,35-20 2 0,-24 13-1 16,24-13 0-16,0 0 0 0,0 0-1 0,0 0-1 0,0 0-1 16,0 0 1-16,0 0-1 0,0 0 1 0,0 0 1 15,0 0-1-15,0 0 0 0,0 0 1 0,34 7-1 16,-34-7 1-16,40 0 1 0,-40 0-1 0,43-7-1 15,-43 7 0-15,43 0 0 0,-22 7 3 0,5-1 2 16,-2 3-3-16,1 2 2 0,0 9 13 0,-3 1-32 16,-2 7 33-16,-2 3-31 0,-6-3 12 15,1 2 6-15,-10 3-5 0,-3-5 5 16,0 0-5-16,0 1 6 0,-9-6-5 0,-1 2 5 16,-6 2-3-16,-1-5 5 0,-5 1-2 0,-6 3 5 15,-1-8-6-15,-2 0 3 0,1-6-2 0,-1 1 0 16,3-8 2-16,1 3 0 0,-1-8-1 0,3 4 0 15,-1-4-2-15,4 0-2 0,-1 0-1 16,23 0-2-16,-36-12 0 0,36 12-2 0,-30-15 1 16,30 15-3-16,0 0-1 0,-24-29-3 0,24 29-3 15,-8-29-9-15,8 29-6 0,-7-24-15 0,7 24-26 16,0 0-31-16,0 0-86 0,0-30-151 0,0 30-78 16,0 0 107-16,16-34 307 0</inkml:trace>
          <inkml:trace contextRef="#ctx0" brushRef="#br0" timeOffset="781.3339">3492 521 762 0,'0'0'153'0,"0"0"-53"16,0 0-25-16,0 0-33 0,0 0 8 15,0 0-30-15,0 0 9 0,0 0-10 0,0 0-3 16,0 0-4-16,0 0 0 0,0 0 1 0,0 0 0 16,0 0-1-16,0 0 0 0,25-7-3 15,-25 7-2-15,0 0 0 0,29 0-1 0,-29 0 0 16,24-6-1-16,-24 6-1 0,32 0-1 0,-32 0 1 16,29 0-1-16,-29 0-1 0,35-3-1 0,-35 3-2 15,33 0 0-15,-33 0 0 0,28-4 0 16,-28 4 0-16,29 0-1 0,-29 0 2 0,23-6-3 15,-23 6 2-15,0 0-3 0,29 0-3 0,-29 0-2 16,0 0-6-16,0 0-4 0,22 0-11 0,-22 0-17 16,0 0-42-16,0 0-76 0,0 0-65 0,0 0-180 15,0 0 74-15,0 0 311 0</inkml:trace>
          <inkml:trace contextRef="#ctx0" brushRef="#br0" timeOffset="2771.1917">4932 146 673 0,'0'0'151'0,"0"0"-91"0,0 0-26 16,0 0-15-16,0 0-6 0,0 0-4 16,0 0-6-16,0 0-1 0,-8-23 0 0,8 23-1 15,0 0 1-15,0 0 0 0,0 0 1 0,0 0 3 16,-25-4 3-16,25 4 4 0,0 0 4 0,-26 0 5 16,26 0 2-16,-23 4-2 0,23-4-2 0,-36 11-4 15,12-1-2-15,-4-6 0 0,-7 7 0 0,0-6-6 16,-6 3 1-16,-2-3-5 0,1-5-4 0,-2 3-4 15,1-3-14-15,3 0-28 0,-6-16-70 16,14 5-285-16,5 11-1 0,-6-18 203 0</inkml:trace>
          <inkml:trace contextRef="#ctx0" brushRef="#br0" timeOffset="2755.5661">4380 214 1046 0,'0'0'76'0,"0"0"-31"16,0 0-20-16,0 0-9 0,0 0-7 15,0 0-3-15,0 0-4 0,0 0-1 0,0 0-1 16,0 0 2-16,0 0-2 0,0 0 3 0,0 0-3 16,5 34 4-16,-5-34-3 0,0 32 3 0,0-32-3 15,0 44 4-15,0-21-4 0,0 3 4 0,0 0-3 16,0-3 3-16,0 0-4 0,0-23 3 0,-8 37-3 16,8-37 3-16,0 36 17 0,0-36-18 15,-3 27 19-15,3-27-18 0,0 0-1 0,0 22 1 16,0-22-1-16,0 0-17 0,0 0 17 0,0 0-16 15,0 0 17-15,0 0 0 0,0 0 0 16,12 25 0-16,-12-25-1 0,0 0 1 0,0 0 1 16,23 0 1-16,-23 0 1 0,0 0 1 0,27-6 0 15,-27 6 16-15,24-9-16 0,-24 9 15 0,27-17-37 16,-27 17 18-16,36-26-19 0,-12 19 17 16,-4-3 2-16,3-2-2 0,3 3-1 0,-5 3 1 15,3-3-2-15,-1 3 1 0,-2 6 0 0,2 0-2 16,1 0 1-16,-3 7-1 0,1 3-1 0,0 2 2 15,1 4 16-15,-23-16-31 0,36 46 31 0,-21-18-31 16,1 1 13-16,-7 0 5 0,2 1-5 0,-5 0 5 16,-6-1-4-16,6-1 4 0,-12-3-3 15,1-2 4-15,-6 3-4 0,1-7 7 0,10-19-3 16,-37 42 7-16,15-25-1 0,-4 2 2 16,-1-5-1-16,2-2 0 0,-3-2-3 0,4-3 0 15,-1-7-2-15,0 7-1 0,25-7-2 0,-40 0 3 16,40 0-2-16,-35 0-1 0,35 0 1 0,-28-9-5 15,28 9 0-15,-26-11-1 0,26 11-1 0,0 0-4 16,-23-20-1-16,23 20-6 0,0 0-7 16,-20-23-13-16,20 23-25 0,0 0-55 0,0 0-101 15,-27-17-189-15,27 17-21 0,0 0 209 0</inkml:trace>
          <inkml:trace contextRef="#ctx0" brushRef="#br0" timeOffset="3834.9755">5637 557 822 0,'0'0'209'0,"0"0"-117"0,0 0-35 0,0 0-7 16,0 0-5-16,0 0-6 0,8-26-27 0,-8 26 3 16,11-26-24-16,-11 26 11 0,16-30 1 0,-16 30-2 15,16-31 5-15,-16 31 0 0,10-40 6 16,-10 40 2-16,8-38 8 0,-8 38 0 0,0-39 7 15,0 39-6-15,0-43 0 0,0 43-7 0,0-31 0 16,0 31-7-16,-10-29 0 0,10 29-5 16,-14-21-1-16,14 21-2 0,0 0 1 0,-34-25-2 15,34 25 1-15,-28-10-2 0,28 10-1 0,-40 0-1 16,40 0-1-16,-45 24 0 0,19 1-3 0,-1 2 4 16,-4 10-3-16,3 5 7 0,1 5-6 0,-1-1 9 15,2 9-9-15,4-6-7 0,-1 1 25 0,5-6-26 16,1-5 27-16,5-3-11 0,-2-3-6 15,5-3 5-15,4-4-5 0,5-1 4 0,0-1-3 16,0-24 3-16,6 40-4 0,-6-40 3 0,23 39-5 16,-23-39 4-16,36 34-4 0,-13-18 4 0,4-3-3 15,1-1 0-15,11-3-6 0,-4-9 0 16,2 5-3-16,1-5-4 0,0 0-1 0,-5-8-7 16,7 4-14-16,-6-13-12 0,6 17-29 0,-16-25-37 15,18 25-46-15,-42 0-51 0,43-35-101 16,-17 35-36-16,-22-25 275 0</inkml:trace>
          <inkml:trace contextRef="#ctx0" brushRef="#br0" timeOffset="5381.4086">6258 414 841 0,'-25'13'195'15,"25"-13"-141"-15,0 0-28 0,0 0-14 0,0 0-5 16,-28 0-3-16,28 0-2 0,0 0-2 0,-26 14 1 15,26-14-2-15,-21 20 2 0,21-20 12 16,-27 38-11-16,13-12 12 0,1 6-30 0,-2 1 15 16,4 2-14-16,-1-2 12 0,3 2 6 0,2-3-5 15,3 0 5-15,4-5-4 0,0-1 7 0,0-5-4 16,4 2 5-16,-4-23-3 0,16 41 5 16,-4-17-3-16,-12-24 2 0,35 37-4 0,-13-18 2 15,3-10-3-15,1 5 1 0,2-4-2 0,5-5 0 16,2-5-4-16,3 0 1 0,-3 0 3 15,0-4 1-15,-6-7 8 0,5-1 0 0,-8-9 10 16,4 5 3-16,-9-13 15 0,5 4 3 0,-10-10 5 16,7 3-11-16,-11-9-6 0,4-2-18 0,-9 2-1 15,-7 1-14-15,0 2 0 0,-6 3 10 0,1 2-34 16,-11 6 28-16,-2 2-28 0,-6 5 15 0,-3 4 2 16,-6 2-6-16,1 7-13 0,-7 3-23 0,9 10-42 15,-15-12-79-15,22 10-166 16,-7 4-105-16,-3-8 177 0</inkml:trace>
          <inkml:trace contextRef="#ctx0" brushRef="#br0" timeOffset="5412.6666">7187 355 921 0,'0'0'102'0,"0"0"-37"16,0 0-23-16,0 0-12 0,0 0-5 0,0 0-4 16,0 0-4-16,0 0-2 0,0 0-4 15,0 0-2-15,-26 0-1 0,26 0-2 0,0 0-1 16,-34 14 1-16,34-14-4 0,-32 16 4 16,32-16-4-16,-39 19 0 0,16-7-2 0,23-12 2 15,-40 26-4-15,40-26 3 0,-38 24-2 0,38-24 2 16,-30 24-2-16,30-24 1 0,-23 15 15 0,23-15-15 15,0 0 15-15,0 0-13 0,-12 29-4 16,12-29 3-16,0 0-1 0,0 0-19 0,21 29 19 16,-21-29-19-16,36 16 18 0,-10-2 1 0,-2-9-1 15,1 1 2-15,5-1-2 0,-3-2 2 0,1 4-1 16,0-7 0-16,-1 7 0 0,-2 3 1 0,-2-3-1 0,0 3 3 16,-23-10-4-16,29 26 2 0,-29-26-1 0,14 26 0 15,-14-26-2-15,0 39 4 0,-4-14-5 0,-6 0 6 16,-6 2-6-16,-2 1 6 0,-7 0-5 15,-3 1 6-15,-8 1-3 0,4-1 2 0,-6-7-2 16,2-1 1-16,0-8-5 0,1-4 1 0,2 1-3 16,-1-10-2-16,3 0-6 0,4 0-12 0,27 0-34 0,-51-29-77 0,51 29-176 15,-20-21-118-15,2-7 122 0,18 28 308 0</inkml:trace>
          <inkml:trace contextRef="#ctx0" brushRef="#br0" timeOffset="8011.419">8676 577 444 0,'-8'-23'219'16,"8"23"-85"-16,0 0-34 0,0 0-27 0,-35-10-19 16,35 10-12-16,-39-13-6 0,17 13-1 15,-11-13 2-15,-2 13-2 0,-16-6-15 16,-1 6 11-16,-14 0-24 0,-4 0 9 0,-7 8 5 15,-7-5-20-15,4 10 3 0,-2-8-43 0,21 18-82 16,-10-23-210-16,17 12-122 0,15 5 88 0,-8-17 365 16</inkml:trace>
          <inkml:trace contextRef="#ctx0" brushRef="#br0" timeOffset="6350.2737">8084 210 755 0,'0'0'235'16,"0"0"-163"-16,0 0-27 0,0-29-12 0,0 29 2 15,0 0 7-15,0 0 0 0,0 0-4 0,0 0-9 16,0 0-7-16,0 0-5 0,0 0-5 0,0 0 0 16,0 0-3-16,0 0 0 0,0 0-2 15,0 0 0-15,0 0-1 0,0 0-2 0,0 0 1 16,0 0-1-16,-34-3-2 0,34 3 2 0,-26 12-3 16,26-12 0-16,-33 24 0 0,33-24 1 0,-41 39-5 15,23-11 5-15,-1 4-7 0,1 4 5 16,1 1-4-16,-2 5 6 0,6-4-7 0,2 1-13 15,-2 3 28-15,2-3-28 0,4 1 28 16,2 2-7-16,5-9-7 0,0 4 7 0,0-4-7 16,11-3 7-16,-1 0-6 0,5-3 5 0,2 2-5 15,1 0 5-15,3 1-7 0,9-1 4 0,-3-4-4 16,6 2 5-16,-1-5-3 0,6-3 4 0,-1-3-2 16,2 0 2-16,4-5-1 0,0-1 1 0,0-3 0 15,1 0 3-15,1-1-3 0,-3-6 4 0,-1 0-1 16,-8-7-1-16,2-2 2 0,-1-2-4 15,-4-3 5-15,4-6-3 0,-3-5 6 0,-2-5-3 16,-2-8 7-16,-1 0-5 0,-5-10 10 16,-1-1-5-16,-6-6 11 0,-1 0-7 0,-6-2 9 15,-2-2 5-15,-5 4-28 0,0 4 19 0,-7 2-27 16,-1 7 5-16,-2 3 5 0,-4 4-7 0,-3 4 3 16,-3 3-5-16,-6 0 4 0,-6 7-3 0,-3-3 4 15,-5 4-4-15,1-2 1 0,-12 5-7 16,-5 1-4-16,-5-1-14 0,0 5-21 0,-10-8-31 15,18 20-59-15,-23-29-97 0,33 18-232 0,1 2 27 16,6-7 276-16</inkml:trace>
          <inkml:trace contextRef="#ctx0" brushRef="#br0" timeOffset="-2473.7823">-1 0 1011 0,'0'0'64'0,"0"0"-37"0,0 0-18 0,0 0-4 0,0 0-2 16,0 0-1-16,0 0 0 0,0 0 0 0,0 0 0 15,0 0 2-15,0 0 1 0,0 0 1 0,0 0 2 16,0 25 1-16,0-25 0 0,0 0 2 16,0 0-2-16,8 34 3 0,-8-34-3 0,0 44 4 15,7-18-5-15,-4 9 3 0,-3 5-5 0,8 5 4 16,-2 5-9-16,2 6 8 0,-4 5-14 15,10 5-6-15,-5 0 24 0,2-4-25 0,2-3 27 16,-6-9-8-16,4-9-8 0,-7-4 9 0,1-7-4 16,3-8 6-16,-8-22-2 0,3 37 3 15,-3-37-3-15,0 0 3 0,7 20-1 0,-7-20 0 16,0 0 0-16,0 0 3 0,0 0 0 0,0 0 5 16,0 0 12-16,0 0 4 0,0 0 1 0,0 0-7 15,8-27-9-15,-8 27-10 0,0-32 2 0,0 32-5 16,2-39 3-16,-2 39-3 0,0-42 1 0,7 17-4 15,-7-2 2-15,0-4-6 0,0 3 5 0,0 1-5 16,0-3-10-16,7 3 27 0,-5 1-28 16,5-1 26-16,1 2-12 0,-1 3-4 0,4-4 4 15,-2 3-3-15,2 2 3 0,3-3-3 0,-14 24 3 16,27-38-4-16,-27 38 5 0,28-42-5 16,-28 42 3-16,34-34-2 0,-34 34 2 0,37-31-5 15,-37 31 3-15,41-27-1 0,-17 14-1 0,1 4 0 16,1 4 1-16,2-1-4 0,3-1 2 0,-3 7-1 15,3 0 0-15,-7 0 0 0,1 0-2 16,-3 0-1-16,2 7-3 0,-24-7-4 0,38 6-8 16,-38-6-7-16,33 14-13 0,-33-14-22 0,35 22-38 15,-35-22-60-15,41 15-177 0,-41-15-90 0,38 18 86 16,-11-1 344-16</inkml:trace>
          <inkml:trace contextRef="#ctx0" brushRef="#br0" timeOffset="-1848.7134">1233 499 882 0,'-22'-12'149'16,"22"12"-62"-16,0 0-36 0,0 0-12 0,0 0-8 15,0 0-4-15,0 0-8 0,0 0-1 0,0 0-3 16,0 0-1-16,0 0 2 0,0 0-4 0,0 0-1 16,0 0-3-16,23-10-4 0,-23 10-1 0,0 0 1 15,24 0-2-15,-24 0 0 0,23-4 0 16,-23 4 0-16,35 0-2 0,-14 0 0 0,5 0-1 15,3 0-3-15,1 0-1 0,-3 0-2 16,2 0-3-16,1 0-3 0,-5 0-4 0,2 0-4 16,-6 0-5-16,5 0-14 0,-26 0-26 0,47 0-59 15,-47 0-83-15,25-11-174 0,-25 11-11 0,0 0 313 16</inkml:trace>
          <inkml:trace contextRef="#ctx0" brushRef="#br0" timeOffset="-1567.435">1297 782 1181 0,'0'0'57'0,"0"0"-26"16,0 0-11-16,0 0-1 0,31 0-5 0,-31 0-3 15,31-11-7-15,-31 11-6 0,43-16-3 0,-19 3-4 16,3 3-3-16,-2 1-3 0,3 0 2 0,-4 4-2 16,5 5 3-16,-8-8 0 0,4 8-2 0,-25 0-2 15,45 0-7-15,-45 0-8 0,47 0-31 16,-47 0-81-16,43-4-212 0,-18 8-27 0,-25-4 166 16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8-05-02T15:43:01.86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4A1042B-0A39-446F-B500-FD7BE6659E29}" emma:medium="tactile" emma:mode="ink">
          <msink:context xmlns:msink="http://schemas.microsoft.com/ink/2010/main" type="writingRegion" rotatedBoundingBox="1750,10311 9655,10460 9635,11480 1731,11331"/>
        </emma:interpretation>
      </emma:emma>
    </inkml:annotationXML>
    <inkml:traceGroup>
      <inkml:annotationXML>
        <emma:emma xmlns:emma="http://www.w3.org/2003/04/emma" version="1.0">
          <emma:interpretation id="{866B76B0-A220-4C27-8818-17C8D6BAFEDB}" emma:medium="tactile" emma:mode="ink">
            <msink:context xmlns:msink="http://schemas.microsoft.com/ink/2010/main" type="paragraph" rotatedBoundingBox="1750,10311 9655,10460 9635,11480 1731,113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C14DE0-6D7D-452A-A1F5-8CDED37277E0}" emma:medium="tactile" emma:mode="ink">
              <msink:context xmlns:msink="http://schemas.microsoft.com/ink/2010/main" type="line" rotatedBoundingBox="1750,10311 9655,10460 9635,11480 1731,11331"/>
            </emma:interpretation>
          </emma:emma>
        </inkml:annotationXML>
        <inkml:traceGroup>
          <inkml:annotationXML>
            <emma:emma xmlns:emma="http://www.w3.org/2003/04/emma" version="1.0">
              <emma:interpretation id="{10ABFB97-CC97-4CFA-8341-CBC91767123D}" emma:medium="tactile" emma:mode="ink">
                <msink:context xmlns:msink="http://schemas.microsoft.com/ink/2010/main" type="inkWord" rotatedBoundingBox="4554,10367 8289,10437 8269,11454 4535,11384"/>
              </emma:interpretation>
              <emma:one-of disjunction-type="recognition" id="oneOf0">
                <emma:interpretation id="interp0" emma:lang="en-US" emma:confidence="0">
                  <emma:literal>r=3-4sino</emma:literal>
                </emma:interpretation>
                <emma:interpretation id="interp1" emma:lang="en-US" emma:confidence="0">
                  <emma:literal>r=3-4sin0</emma:literal>
                </emma:interpretation>
                <emma:interpretation id="interp2" emma:lang="en-US" emma:confidence="0">
                  <emma:literal>r=3_4sino</emma:literal>
                </emma:interpretation>
                <emma:interpretation id="interp3" emma:lang="en-US" emma:confidence="0">
                  <emma:literal>r=3-4sinQ</emma:literal>
                </emma:interpretation>
                <emma:interpretation id="interp4" emma:lang="en-US" emma:confidence="0">
                  <emma:literal>r=3_4sinQ</emma:literal>
                </emma:interpretation>
              </emma:one-of>
            </emma:emma>
          </inkml:annotationXML>
          <inkml:trace contextRef="#ctx0" brushRef="#br0">2793 551 1252 0,'0'0'109'0,"0"0"-54"16,0 0-15-16,0 0-5 0,0 0-3 0,0 0-6 16,0 0-5-16,0 0-8 0,0 0-6 0,0 0-4 0,20 0-3 15,-20 0 1-15,23 0-1 0,-23 0 2 16,27 0-1-16,-27 0 0 0,34 0 0 0,-34 0 1 16,42 5-1-16,-16-5 0 0,2 0 4 0,4 0-2 15,2 5 2-15,-2-5-1 0,0 0-4 0,2 0 2 16,-1 0-3-16,-1 0 2 0,-4-5-3 0,-1 5 1 15,-3 0 1 1,1-3-1-16,-25 3 1 0,41 0-5 0,-41 0-8 0,36-6-31 0,-36 6-38 16,37 0-54-16,-37 0-86 0,25-21-204 0,-25 21-7 15,0 0 176-15</inkml:trace>
          <inkml:trace contextRef="#ctx0" brushRef="#br0" timeOffset="1562.608">3971 130 923 0,'0'0'125'0,"0"0"-72"0,0 0-26 16,0 0-1-16,0 0 0 0,0 0 5 0,0 0-3 16,0 0-4-16,0 0-7 0,0 0-7 15,0 0-4-15,0 0-3 0,0 0-1 0,0 0 0 16,6 25 1-16,-6-25 0 0,0 0 3 0,-16 33-1 15,16-33 2-15,-15 34-4 0,15-34 3 0,-13 39-5 16,5-16 4-16,8-23-4 0,-16 43 1 16,16-43-1-16,-14 40 0 0,14-40 0 0,-10 39 0 15,10-39 1-15,-8 31 3 0,8-31-2 0,-3 25 2 16,3-25-1-16,0 0 1 0,0 23 0 0,0-23 2 16,0 0 0-16,0 0 0 0,0 0 0 0,3 25 0 15,-3-25-1-15,0 0 4 0,0 0-4 0,0 0 5 16,22 16-4-16,-22-16 1 0,0 0-2 15,26 6 0-15,-26-6-1 0,21 0-2 16,-21 0-1-16,31 0 0 0,-31 0 0 0,38 0-1 16,-38 0-1-16,47 0 0 0,-25 0-1 0,8-6 1 15,-3 1-1-15,0 5-1 0,1-10 0 0,3 7-1 16,-3 3 1-16,3-9-3 0,-5 9-1 0,-1-3-7 16,-4 3-8-16,-21 0-9 0,39 3-18 0,-39-3-18 15,25 0-20-15,-25 0-24 0,0 0-15 0,0 0-19 16,22 0-48-16,-22 0-124 0,0 0 19 15,0 0 279-15</inkml:trace>
          <inkml:trace contextRef="#ctx0" brushRef="#br0" timeOffset="1563.608">4397 86 1188 0,'0'0'84'16,"0"0"-46"-16,0 0-13 0,0 0 0 15,-16-21 5-15,16 21 2 0,0 0-4 0,0 0-5 0,0 0-8 16,0 0-5-16,0 0-6 0,0 0-2 16,0 0-1-16,0 0-1 0,0 0-2 0,0 0 2 15,0 0 0-15,0 23 1 0,0-23 0 0,0 25 1 16,0-25-2-16,-10 32 4 0,10-32-5 15,-9 49 5-15,2-19-5 0,-2 5 5 0,1 8-6 16,-1 3 7-16,-5 5-8 0,5 4 8 0,-1 2-8 16,2-1 7-16,0-5-8 0,0 0 9 0,4-2-8 15,-4-5 7-15,1 1 9 0,5-4-27 16,-5-5 26-16,7 2-29 0,0-8 6 0,-7-5-4 16,7 9-47-16,0-34-51 0,14 39-129 0,-14-39-214 15,0 0 19-15,0 30 254 0</inkml:trace>
          <inkml:trace contextRef="#ctx0" brushRef="#br0" timeOffset="3564.0579">5137 300 572 0,'0'0'173'0,"0"0"-94"16,0 0-29-16,0 0-4 0,26-14 5 16,-26 14 15-16,0 0 2 0,0 0 2 15,26-13-5-15,-26 13-8 0,0 0-5 0,0 0-10 16,0 0-7-16,0 0-9 0,0 0-6 0,0 0-5 16,0 0-4-16,0 0-3 0,0 0-3 0,0 0-1 15,0 0-1-15,0 0 0 0,0 0 0 0,0 0 0 16,-24-11 0-16,24 11-2 0,-32 0 2 0,32 0-1 15,-35 0-2-15,35 0 0 0,-32 8 0 16,32-8 1-16,-36 13 1 0,36-13 0 0,-31 16 0 16,31-16-1-16,-27 17 1 0,27-17-2 0,0 0 2 15,-25 23-2-15,25-23 2 0,0 0-2 0,0 0 2 16,-16 24-2-16,16-24 1 0,0 0 0 0,6 29 1 16,-6-29-1-16,10 26 2 0,-10-26-2 15,12 24 1-15,-12-24-2 0,17 23 1 16,-17-23-2-16,0 0 1 0,31 31-1 0,-31-31 2 15,28 22-4-15,-28-22 2 0,40 29-3 0,-40-29 2 16,43 34-5-16,-20-15 4 0,1 1-3 0,2 2 3 16,-1-1-3-16,-1 2 3 0,0 0-3 0,-1 2 5 15,-1-1-4-15,-1-2 5 0,-21-22-2 0,31 40 4 16,-31-40 14-16,20 33-32 0,-20-33 31 0,5 29-31 16,-5-29 14-16,-8 22 1 0,8-22 0 15,-16 21 0-15,16-21 1 0,-29 24 3 0,5-15-2 16,-3 0 2-16,-5-2-1 0,-2-4 1 0,-3-3-1 15,-4 0 1-15,4 0-1 0,2 0 0 16,1-6 1-16,6 1-1 0,4-3 1 0,0 3 0 16,1-4 0-16,23 9-1 0,-37-16 1 0,37 16-1 15,-31-16 0-15,31 16 0 0,0 0-2 0,-27-15 1 16,27 15-2-16,0 0-2 0,0 0 1 16,0 0-5-16,0 0-15 0,0 0-25 0,0 0-8 15,0 0-16-15,0 0-15 0,0 0-10 0,32 10-40 16,-32-10-15-16,20 8-56 0,-20-8-124 0,0 0 6 15,39 31 311-15</inkml:trace>
          <inkml:trace contextRef="#ctx0" brushRef="#br0" timeOffset="4160.2581">5728 308 828 0,'0'0'165'0,"0"0"-83"0,0 0-31 0,0 0-10 16,0 0-2-16,0 0-2 0,0 0-4 0,0 0-5 15,0 0-5-15,0 0-7 0,0 0-4 0,0 0-5 16,0 0-3-16,0 0-1 0,0 0-1 16,0 0 1-16,16 24-1 0,-16-24-1 0,0 28 1 15,0-7-3-15,0 4 3 0,-5 4-4 0,5 3 4 16,0-3-4-16,-3 4 5 0,3 1-5 0,-6 2 6 15,6-5-7-15,0 3 8 0,-3-4-7 0,3-1 5 16,-7-4-5-16,7-2 4 0,0-23-3 16,0 37 3-16,0-37 13 0,-4 29-33 0,4-29 32 15,0 0-34-15,0 29 15 0,0-29-7 16,0 0-18-16,0 0-20 0,0 0-68 0,0 0-36 16,0 0-157-16,0 0-111 0,0 0 146 0,0 0 276 15</inkml:trace>
          <inkml:trace contextRef="#ctx0" brushRef="#br0" timeOffset="5535.3267">6105 428 966 0,'0'0'154'0,"0"0"-111"16,0 0-31-16,0 0-9 0,0 0-1 0,0 0 1 16,0 0 0-16,0 0 0 0,0 0-1 0,0 0 0 15,0 0 1-15,0 0 1 0,0 0 2 0,0 0 2 16,0 0 2-16,-8 23 0 15,8-23 2-15,0 0-4 0,0 32 0 0,0-32-4 16,0 32 0-16,0-32-5 0,-8 44 3 0,8-17-4 16,-5 2 5-16,5-2-5 0,-4 0 5 0,4-3-5 15,-7-1 5-15,7-23-5 0,-3 37 4 0,3-37-3 16,0 26 3-16,0-26-2 0,0 0 3 0,-6 23-2 16,6-23 2-16,0 0 0 0,0 0 0 0,0 0 1 15,0 0 0-15,0 0 2 0,0 0 4 16,0 0 4-16,0 0 17 0,0 0 13 0,0 0-1 15,0 0-3-15,0 0-21 0,0 0-14 0,8-25-5 16,-8 25 0-16,4-29-2 0,-4 29 2 16,4-33-3-16,-4 33 3 0,10-42-4 0,-10 42 5 15,15-44-4-15,-5 22 5 0,-10 22-3 0,21-38 3 16,-21 38 0-16,21-37 4 0,-21 37-1 16,26-36 0-16,-26 36-3 0,27-29 2 0,-27 29-5 15,32-25 2-15,-32 25-3 0,31-17 3 0,-31 17-2 16,36-15-1-16,-36 15-1 0,36-7 0 0,-36 7 1 15,31 0-2-15,-31 0 0 0,31 15 0 0,-31-15 0 16,31 19 1-16,-31-19 1 0,28 27-3 0,-28-27 3 16,25 33-3-16,-15-9 3 0,-2-4-5 0,0 6 5 15,-3-2-5-15,-5 0 4 0,4 3-4 16,-4-3 4-16,0 3-7 0,-5-2 4 0,1 4-9 16,-7-7 1-16,6 2 10 0,5-24-14 15,-14 43 12-15,14-43-32 0,-9 30 13 0,9-30-18 16,-7 27 9-16,7-27-10 0,0 0-31 0,0 0-36 15,0 0-85-15,-5 22-143 0,5-22-51 0,0 0 310 16</inkml:trace>
          <inkml:trace contextRef="#ctx0" brushRef="#br0" timeOffset="-2803.1447">20 0 931 0,'-22'16'70'0,"22"-16"-47"0,0 0-15 16,0 34-17-16,0-34 13 16,5 36-15-16,-5-36 14 15,7 49 2-15,-5-19-4 0,6 5 5 0,-5 8-8 16,4 1 7-16,0 8-8 0,-7 1 6 0,8 1-8 15,-8 1 9-15,9-1-8 0,-6-5 7 0,3 2-6 16,-3-9 8-16,-3-7-5 0,7-5 10 0,-7-30 17 16,0 34-12-16,0-34 16 0,0 0-14 0,0 24 2 15,0-24 1-15,0 0 3 0,0 0 0 0,0 0 5 16,0 0 7-16,0 0-3 0,0 0 29 0,0 0-18 16,0 0 11-16,0 0-15 0,0 0-17 0,0 0-6 15,-3-27-8-15,3 27 1 0,0-35-5 16,0 35 2-16,0-42-2 0,0 17 5 0,0 0-4 15,0-2 4-15,3-5-6 0,3-1 5 0,-2-1-7 16,3-4 4-16,3 3-6 0,3-7 3 0,-4 3-3 16,7-1 5-16,-4 2-4 0,3 10 5 0,-3 4-4 15,6-2 3-15,-18 26-3 0,39-42 0 0,-39 42-4 16,40-31 1-16,-40 31-5 0,43-18-2 16,-20 12-4-16,7 6-6 0,-3 0-8 15,8 0-5-15,-8 5-7 0,6 3-10 0,-11-8-15 16,7 19-25-16,-29-19-39 0,39 14-87 0,-39-14-196 15,30 5 7-15,-5 2 279 0</inkml:trace>
          <inkml:trace contextRef="#ctx0" brushRef="#br0" timeOffset="-2256.2091">759 303 923 0,'-20'0'114'0,"20"0"-55"0,0 0-16 16,0 0-2-16,0 0 3 0,0 0 5 0,0 0-2 0,0 0-2 16,0 0-8-16,0 0-10 0,0 0-9 15,0 0-5-15,0 0-3 0,26 5-2 0,-26-5-1 16,21 0 1-16,-21 0 0 0,34 0 0 0,-34 0 0 16,41 0-4-16,-17 0-2 0,3 0-2 0,1 0-1 15,3-5 0-15,-3 5-1 0,2 0 1 16,-5 0-1-16,-2 0-1 0,-23 0 0 0,38 0-2 15,-38 0-3-15,28 5-2 0,-28-5-9 0,0 0-13 16,28 9-22-16,-28-9-24 0,0 0-34 0,0 0-52 16,0 0-110-16,0 0-121 0,0 0 36 0,0 0 359 15</inkml:trace>
          <inkml:trace contextRef="#ctx0" brushRef="#br0" timeOffset="-639.0481">848 561 1110 0,'0'0'72'16,"0"0"-31"-16,0 0-1 0,0 0 3 0,0 0 3 0,0 0 2 0,0 0-2 15,0 0-3-15,0 0-4 0,0 0-8 0,0 0-9 16,0 0-8-16,0 0-5 0,0 0-3 0,0 0-2 15,0 0-2-15,29-5-1 0,-29 5-1 16,35 0 0-16,-35 0-2 0,43 0 0 0,-19 0-2 16,0 0-2-16,-1 0-2 0,5 0-5 15,-5 0-6-15,8 7-13 0,-31-7-18 0,48 7-17 16,-48-7-13-16,47 10-27 0,-47-10-42 0,40 4-80 16,-40-4-183-16,31 0 48 0,-7 12 291 0</inkml:trace>
          <inkml:trace contextRef="#ctx0" brushRef="#br0" timeOffset="-592.1701">1967 136 667 0,'0'0'101'15,"0"0"-26"-15,0 0-9 0,0 0-6 0,0 0-2 16,0 0-5-16,0 0 2 0,0 0-1 0,0 0-1 15,0 0-1-15,0 0-6 0,0 0-3 0,0 0-4 16,0 0-5-16,0 0-4 0,0 0-5 16,0 0-3-16,0 0 0 0,0 0-2 0,0 0-1 15,0 0-4-15,0 0-5 0,-9-25-4 16,9 25-4-16,0 0 0 0,23-19-2 0,-23 19 0 16,25-14 0-16,-25 14 0 0,34-15 0 0,-34 15 1 15,36-13-1-15,-36 13 0 0,40-10-1 0,-40 10 1 16,43 0 3-16,-43 0 0 0,40 0-1 0,-40 0 1 15,35 10-4-15,-35-10 0 0,38 15 1 0,-38-15-3 16,31 25 3-16,-31-25-2 0,21 34 1 16,-21-34-2-16,15 40 2 0,-15-40-4 0,6 41 4 15,-6-41-3-15,0 39 3 0,0-39-2 0,-17 39 4 16,17-39-4-16,-25 34 5 0,25-34-4 16,-35 34 3-16,35-34-1 0,-41 29 1 0,19-17-4 15,-1 2 0-15,-3-2-1 0,5-5 2 0,21-7 1 16,-38 18 2-16,38-18-1 0,-28 15 2 0,28-15-2 15,0 0 1-15,-29 13-1 0,29-13 0 16,0 0 1-16,0 0-1 0,0 0 1 0,0 0 0 16,0 0 0-16,0 0 1 0,0 0 0 0,0 0 3 15,0 0-1-15,0 0 1 0,0 0 1 0,0 0-3 16,0 0 0-16,0 0-1 0,0 0-1 0,0 0 0 16,0 0-1-16,0 0 0 0,27 14 1 0,-27-14-2 15,0 0 1-15,26 6 0 0,-26-6-2 0,26 8 3 16,-26-8-3-16,29 12 2 15,-29-12-1-15,37 21 3 0,-37-21 0 0,36 34 1 16,-36-34-3-16,33 44 0 0,-17-18-4 0,-2 1 6 16,-4 1-4-16,-1-1 3 0,-5 3-4 0,-4-3 3 15,0-3-5-15,-6 5-9 0,-5 0 26 0,-2-1-26 16,-6-1 28-16,-5-2-13 0,-3-6-8 0,-6-1 5 16,-7-3-3-16,-3-3 3 0,-4-6 4 15,-3-6 0-15,-2 0 1 0,8 0-1 0,1 0 1 16,2-8-1-16,9-1 0 0,3 2 0 0,5-2 1 15,24 9-1-15,-35-13 1 0,35 13-2 0,0 0 1 16,-23-15-1-16,23 15 0 0,0 0-2 0,0 0-4 16,12-23-12-16,-12 23-22 0,28-22-37 15,4 22-40-15,-32 0-38 0,53 0-99 0,-53 0-152 16,35 0-15-16,-10 11 257 0</inkml:trace>
          <inkml:trace contextRef="#ctx0" brushRef="#br0" timeOffset="7723.8961">7660 173 972 0,'0'0'85'0,"0"0"-52"16,0 0-21-16,0 0-3 0,-14-24 4 0,14 24 3 15,0 0 2-15,0 0-2 0,0 0-2 16,0 0-3-16,-28-14 2 0,28 14 0 0,-23-8 6 16,23 8 2-16,-27-5 2 0,27 5-1 0,-30 0-3 15,30 0-2-15,-34 0-6 0,34 0-4 0,-39 0-3 16,15 7-2-16,1-1-1 0,-3 0 1 0,1 5-3 15,-1 1 3-15,4 3-3 0,-1 0 2 0,0 5-3 16,23-20 3-16,-40 43-4 0,20-17 7 16,2-1-4-16,1 2 5 0,-1 4-4 15,2-1 0-15,7 2-3 0,-3-4 5 0,6-1-4 16,1 0 6-16,0-2-4 0,5 1 4 0,0-1-2 16,6 4 3-16,0-2-5 0,2 0 5 0,4 1-7 15,1 0 6-15,5-1-9 0,-1 3 7 0,3-4 11 16,3 3-31-16,3-2 33 0,2-3-31 0,-1 0 14 15,3-3 4-15,0 1-4 0,1-6 3 16,0-1-1-16,1-5 1 0,-1-2-1 0,-2 0 1 16,2-8-1-16,-3 5 1 0,-1-5 0 0,-2 0 0 15,-1-11 1-15,-2 3-1 0,-22 8 3 0,40-29-2 16,-40 29 3-16,39-44-4 0,-22 13 5 0,1 0 14 16,1-6-29-16,-2 4 35 0,-2-4-24 15,0-1 8-15,-2-5 10 0,-4 2-17 0,-3 1 4 16,-1-1-9-16,-5-1 4 0,0-2-6 15,0 5 4-15,-5 2-8 0,-2 3 4 0,-5 6-4 16,-1 4 4-16,13 24-2 0,-37-37 3 0,37 37-4 16,-43-33-2-16,18 16-10 0,2 4-10 0,-10-7-20 15,11 16-27-15,-18-20-40 0,40 24-109 0,-46-4-215 16,25-8 2-16,21 12 322 0</inkml:trace>
          <inkml:trace contextRef="#ctx0" brushRef="#br0" timeOffset="7739.5264">7783 588 840 0,'0'0'110'15,"0"0"-55"-15,0 0-25 0,-25-7-3 16,25 7 4-16,0 0 1 0,-25-7 1 0,25 7-2 16,0 0-3-16,0 0-3 0,-30-5-4 0,30 5-3 15,-30 0-4-15,30 0-2 0,-37 0-2 0,37 0-2 16,-44 8-1-16,19-2-3 0,-4-3-3 0,1 2 1 16,0 1-2-16,-4-6 1 0,2 3-1 0,-3-3-1 15,-1 0 1-15,0 0-1 0,1 0 0 0,3-6-2 16,0 6-4-16,2-10-7 0,5 10-12 15,-5-12-22-15,28 12-38 0,-46-11-67 0,46 11-270 16,-21 0-2-16,21 0 273 0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8-05-02T15:43:26.34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380E2F3-2B15-4D41-B388-5F0F37D84CB6}" emma:medium="tactile" emma:mode="ink">
          <msink:context xmlns:msink="http://schemas.microsoft.com/ink/2010/main" type="writingRegion" rotatedBoundingBox="1699,10356 10093,10663 10047,11926 1653,11619"/>
        </emma:interpretation>
      </emma:emma>
    </inkml:annotationXML>
    <inkml:traceGroup>
      <inkml:annotationXML>
        <emma:emma xmlns:emma="http://www.w3.org/2003/04/emma" version="1.0">
          <emma:interpretation id="{C12AEE32-16DE-49FA-8F4A-99DC76827CA6}" emma:medium="tactile" emma:mode="ink">
            <msink:context xmlns:msink="http://schemas.microsoft.com/ink/2010/main" type="paragraph" rotatedBoundingBox="1699,10356 10093,10663 10047,11926 1653,116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F016B0-D489-4285-A748-E69CA5229091}" emma:medium="tactile" emma:mode="ink">
              <msink:context xmlns:msink="http://schemas.microsoft.com/ink/2010/main" type="line" rotatedBoundingBox="1699,10356 10093,10663 10047,11926 1653,11619"/>
            </emma:interpretation>
          </emma:emma>
        </inkml:annotationXML>
        <inkml:traceGroup>
          <inkml:annotationXML>
            <emma:emma xmlns:emma="http://www.w3.org/2003/04/emma" version="1.0">
              <emma:interpretation id="{A30D9C38-E329-4E5A-B9E7-A8669CEFEB6F}" emma:medium="tactile" emma:mode="ink">
                <msink:context xmlns:msink="http://schemas.microsoft.com/ink/2010/main" type="inkWord" rotatedBoundingBox="7102,10554 10093,10663 10054,11726 7063,11617"/>
              </emma:interpretation>
              <emma:one-of disjunction-type="recognition" id="oneOf0">
                <emma:interpretation id="interp0" emma:lang="en-US" emma:confidence="0">
                  <emma:literal>r=4-4cosQ</emma:literal>
                </emma:interpretation>
                <emma:interpretation id="interp1" emma:lang="en-US" emma:confidence="0">
                  <emma:literal>r=4_4coso</emma:literal>
                </emma:interpretation>
                <emma:interpretation id="interp2" emma:lang="en-US" emma:confidence="0">
                  <emma:literal>r=4.4cosQ</emma:literal>
                </emma:interpretation>
                <emma:interpretation id="interp3" emma:lang="en-US" emma:confidence="0">
                  <emma:literal>r=4_4cos0</emma:literal>
                </emma:interpretation>
                <emma:interpretation id="interp4" emma:lang="en-US" emma:confidence="0">
                  <emma:literal>r=4_4cosQ</emma:literal>
                </emma:interpretation>
              </emma:one-of>
            </emma:emma>
          </inkml:annotationXML>
          <inkml:trace contextRef="#ctx0" brushRef="#br0">5721 440 838 0,'0'0'191'0,"0"0"-134"15,0 0-35-15,24-22-15 0,-24 22 8 0,0 0 12 16,0 0 9-16,0 0 10 0,0 0-2 0,9-27-5 16,-9 27-2-16,0 0-5 0,0 0-1 15,0 0-2-15,0 0-3 0,0 0-5 0,0 0-6 16,0-24-4-16,0 24-3 0,0 0-1 0,0 0-3 15,-17-23-1-15,17 23-2 0,0 0 0 16,0 0-1-16,-29-24 2 0,29 24-1 0,0 0 1 16,-31-13-1-16,31 13 1 0,-23-8-2 0,23 8 1 15,-23 0-1-15,23 0-2 0,-28 9 4 0,28-9 0 16,-30 17 1-16,30-17 0 0,-36 28-2 16,36-28-2-16,-37 33 4 0,37-33-4 0,-32 40 3 15,32-40-3-15,-30 44 3 0,30-44-3 0,-24 37 3 16,24-37 12-16,-12 42-27 0,12-42 30 0,-11 44-31 15,11-44 14-15,-5 40 2 0,5-40-2 0,0 35 2 16,0-35-2-16,10 38 3 0,-10-38-3 0,17 37 3 16,-17-37-2-16,21 36 0 0,-21-36-1 15,34 33 1-15,-34-33-2 0,42 37 4 0,-17-21-5 16,0 1 3-16,6-2-6 0,-4-4 2 16,-2 0-3-16,3 0 3 0,-2-3 2 0,-1-2 1 15,-1-2-2-15,2-4 2 0,-5 0-1 0,-21 0-1 16,41-4 0-16,-41 4-3 0,37-13-4 0,-37 13-11 15,35-13-27-15,-35 13-35 0,30-21-47 0,-30-11-78 16,21 32-77-16,-21 0-148 0,8-35 83 16,-8 35 349-16</inkml:trace>
          <inkml:trace contextRef="#ctx0" brushRef="#br0" timeOffset="640.6224">6394 466 798 0,'4'-29'261'0,"-4"29"-186"0,0 0-45 0,0 0-19 16,0 0-2-16,-25-23 1 0,25 23 4 0,0 0 1 15,-34-15 1-15,34 15-3 0,-27-5-2 0,27 5-4 16,-29 0-2-16,29 0-1 0,-35 3-1 0,35-3 4 16,-34 17-2-16,34-17 2 0,-30 26-2 0,30-26 4 15,-30 32-4-15,30-32 3 0,-28 40 14 16,28-40-17-16,-23 38 14 0,14-14-32 16,9-24 13-16,-14 43-13 0,14-43 13 0,-8 37 4 15,8-37-3-15,6 40 4 0,-6-40-3 0,12 34 2 16,-12-34-1-16,21 37 1 0,-21-37-4 0,26 30 4 15,-26-30-5-15,30 22 2 0,-30-22 0 0,42 25 0 16,-19-13-1-16,2-4 2 0,2 1-2 0,1-5 2 16,-1-4-2-16,0 7 2 0,2-7-3 15,0 0 0-15,-7-10 1 0,3 6 2 0,-25 4 5 16,34-21 4-16,-34 21 6 0,31-31 6 0,-21 7 11 16,-10 24-4-16,20-43-1 0,-15 19-13 0,-5 0-10 15,0 0-10-15,-5-3-1 0,-5-3-6 16,-2 0-11-16,-5 1 30 0,1 4-30 0,1 4 28 15,15 21-29-15,-34-41-15 0,34 41-20 0,-24-35-17 16,24 35-24-16,-17-32-56 0,17 32-92 16,0 0-185-16,-5-26 56 0,5 26 373 0</inkml:trace>
          <inkml:trace contextRef="#ctx0" brushRef="#br0" timeOffset="2420.2515">7196 355 824 0,'25'-5'207'15,"-25"5"-138"-15,0 0-35 0,0 0-16 0,0 0-7 16,0 0 1-16,0 0-3 0,0 0 1 0,0 0 1 16,-22-22 0-16,22 22 0 0,0 0 0 0,0 0-1 15,-31 0 1-15,31 0-2 0,0 0-1 16,-31 0-1-16,31 0-1 0,-26 14 2 0,26-14-3 16,-29 15 1-16,29-15-2 0,-32 20 0 0,32-20-3 15,-34 22 1-15,34-22-2 0,-33 27 2 16,33-27-3-16,-27 23 4 0,27-23-2 0,-26 21 2 15,26-21-2-15,0 0 3 0,-26 21-1 0,26-21 0 16,0 0 1-16,0 0-1 0,0 0-1 0,0 0 0 16,-12 24 1-16,12-24 0 0,0 0 16 15,0 0-16-15,26 22 16 0,-26-22-35 0,30 18 17 16,-30-18-17-16,33 16 16 0,-33-16 1 0,35 16-1 16,-35-16 2-16,40 14-1 0,-40-14 0 0,41 14-2 15,-41-14 0-15,35 18 0 0,-35-18 2 0,30 22-2 16,-30-22 3-16,26 24-4 0,-26-24 3 0,17 30-2 15,-17-30 2-15,12 34-3 0,-12-34 3 0,0 40-4 16,0-15 4-16,-8-5-3 16,-1 6 3-16,-3-2-4 0,-3 1 4 0,-2 0-3 15,17-25 4-15,-41 40-4 0,19-21 4 0,0-2-3 16,-2-5 2-16,1-1-1 0,-2-1 1 0,2-4-1 16,0-6 1-16,0 6 0 0,23-6-1 0,-34 0 0 15,34 0 0-15,-26-12-1 0,26 12-2 0,0 0-6 16,-28-29-31-16,28 29-38 0,-11-21-44 15,11 21-72-15,0 0-44 0,-4-39-154 0,4 39 104 16,0-30 288-16</inkml:trace>
          <inkml:trace contextRef="#ctx0" brushRef="#br0" timeOffset="3181.7917">8251 513 689 0,'0'0'164'0,"0"0"-103"0,0 0-33 16,0 0-14-16,0 0-2 0,0 0 0 0,0 0-1 16,0 0 0-16,0 0 0 0,0 0 5 0,0 0 7 15,0 0 11-15,0 0 5 0,-21 3 4 0,21-3-3 16,0 0-25-16,0 0 12 0,-27 0-8 0,27 0-3 15,-26 0-7-15,26 0-3 0,-34 6-3 0,34-6-1 16,-46 9 14-16,22-4-15 0,-7 4-2 16,0 1-18-16,-1-1 17 0,-7-2-18 15,2-4 18-15,-1 3 1 0,-2-6 0 0,0 7 0 0,2-7 0 16,-1 0-1-16,3-7-1 0,1 1-3 16,6 6-45-16,-10-19-119 0,39 19-291 0,-35-21 13 15,35 21 315-15</inkml:trace>
          <inkml:trace contextRef="#ctx0" brushRef="#br0" timeOffset="2460.3499">8031 148 1028 0,'-35'-14'114'0,"35"14"-71"16,0 0-27-16,-32-8-7 0,32 8-3 0,-28-6-1 15,28 6-2-15,-25 0-1 0,25 0 1 0,-29 16 1 16,29-16 0-16,-29 23 4 0,29-23-2 0,-27 30 3 16,27-30-3-16,-29 40 1 0,15-20-4 0,-2 6 4 15,0 1-5-15,1 0 5 0,0 4-6 0,-1 2 5 16,0-2-7-16,3 1 5 0,1-3 11 0,1 1-11 15,3-1 11-15,1 1-29 16,5-3 14-16,2 2-15 0,-7-5 17 0,7 4 3 16,7-3-5-16,-1 2 5 0,2-1-6 0,2 2 5 15,2-4-5-15,1 2 4 0,2-5-3 0,4 2 2 16,-19-23-2-16,37 36 3 0,-37-36-3 0,41 30 2 16,-19-24-1-16,3 2 1 0,0-3-1 0,2-5 2 15,0 0-1-15,1 0 0 0,0-9 1 16,-1 0-1-16,1-6 3 0,-1 0-1 0,-2-3 4 15,5-4-4-15,-5-2 6 0,3-3-2 0,-1-5 8 16,0 4-1-16,-4-7 17 0,5 2 4 0,-8-3 6 16,3 5-6-16,-6-1-8 0,-1 3 2 15,-5 1-32-15,1 0 24 0,-4 5-28 0,-2 0 8 16,-6-2 4-16,0 25-7 0,0-40 4 0,0 40-5 16,-6-42 3-16,-7 17-4 0,1 5 2 15,-4-6-3-15,-6 5 3 0,1-4-4 0,-3 0 1 16,-5-2-5-16,0-3 0 0,-2 0-10 0,2 6-10 15,-1-5-13-15,30 29-5 0,-48-34-7 0,48 34 1 16,-40-18-16-16,40 18-47 0,-33-4-83 0,33 4-197 16,0 0-23-16,-25 15 254 0</inkml:trace>
          <inkml:trace contextRef="#ctx0" brushRef="#br0" timeOffset="-7258.1961">12 10 832 0,'0'0'216'0,"0"0"-131"16,0 0-25-16,0 0-14 0,0 0-6 16,0 0-7-16,0 0-7 0,0 0-7 15,0 0-7-15,0 0-4 0,0 0-5 0,0 0-3 0,0 0-2 16,0 0-1-16,0 0 1 0,0 0 1 16,0 0 1-16,0 0-1 0,-15 30 2 0,15-30-3 15,0 44 3-15,0-14-2 0,7 3 2 0,-7 5-5 16,0 3 5-16,2 2-7 0,-2 6 7 15,7 0-9-15,-7-4 9 0,0-1-8 0,7-4 8 0,-7-5 14 16,0-5-29-16,0-1 32 0,0-7-32 0,0-22 14 16,-8 36 3-16,8-36-5 15,0 21 4-15,0-21-2 0,0 0 0 0,0 0 1 0,0 0 1 16,0 0 0-16,0 0 1 0,0 0 0 0,0 0 2 16,0 0 3-16,0 0 2 0,0 0 11 15,0 0 21-15,0 0 1 0,0 0-4 0,0 0-9 16,0 0-26-16,-7-33 0 0,7 33-3 0,0-40 4 15,0 18 10-15,0 0-26 0,0-2 28 0,7-3-27 16,-7-4 12-16,4 0 5 0,-4-6-4 16,6 2 5-16,1 0-3 0,3-1 5 0,-4 3-5 15,4-4 6-15,-2 5-4 0,1-2 4 0,7 4-4 16,-4 2 3-16,6 3-5 0,-18 25 2 0,40-37-4 16,-16 22-1-16,3 6-2 0,1 1-2 0,4 2-1 15,4 6-1-15,1 0-2 0,3 0 0 0,1 0 0 16,-4 9-2-16,-1-4-1 0,3 3-5 15,-10-6-9-15,7 12-17 0,-12-14-21 16,13 18-33-16,-37-18-52 0,55 25-124 0,-55-25-185 16,36 19 29-16,-36-19 304 0</inkml:trace>
          <inkml:trace contextRef="#ctx0" brushRef="#br0" timeOffset="-5144.5775">1012 353 1015 0,'0'0'208'0,"0"0"-139"0,0 0-30 0,0 0-11 15,0 0-2-15,0 0-1 0,0 0-5 0,0 0-6 16,0 0-3-16,0 0-3 0,0 0-3 0,0 0-3 16,0 0-1-16,29 5-2 0,-29-5 1 0,23 0 0 0,-23 0 1 15,30 9 0-15,-30-9 0 0,36 0 1 0,-12 0-2 16,2 0-1-16,-1 0 0 0,6 0 0 0,-2 0 0 16,5 0 1-16,-3 0-2 0,0-4 1 0,-2 4-1 31,-1-6 4-31,-5 6-2 0,-23 0-1 0,38-9-4 0,-38 9-15 15,25 0-12-15,-25 0-17 0,0 0-20 16,27 0-28-16,-27 0-46 0,0 0-57 0,0 0-164 16,0 0 11-16,0 0 218 0</inkml:trace>
          <inkml:trace contextRef="#ctx0" brushRef="#br0" timeOffset="-5113.3212">1083 577 812 0,'0'0'247'16,"0"0"-188"-16,0 0-17 0,0 0-20 0,0 0 17 15,0 0 2-15,0 0-4 0,0 0 0 0,0 0-4 16,0 0 0-16,0 0-1 0,0 0 3 0,0 0 1 15,0 0-1-15,0 0-5 0,0 0-8 16,0 0-9-16,27 16-7 0,-27-16-4 0,27 0-1 16,-27 0-1-16,35-5 1 0,-11 5-2 15,1-6 0-15,1 6-1 0,0-8-2 0,5 8-4 16,-1-8-5-16,1 8-9 0,-3-5-8 0,0 10-10 16,-28-5-1-16,50 0-41 0,-50 0-17 0,48 6-62 15,-48-6-46-15,41-6-77 0,-41 6-93 0,31-5 134 16,-5 15 243-16</inkml:trace>
          <inkml:trace contextRef="#ctx0" brushRef="#br0" timeOffset="-5082.0727">2302 124 849 0,'0'0'134'0,"0"0"-58"0,0 0-16 0,0 0-9 16,0 0-6-16,0 0-7 0,0 0-7 0,0 0-8 15,0 0-4-15,0 0-7 0,0 0-2 0,0 0-4 16,0 0-1-16,0 0-2 0,0 0 0 0,13 30-1 15,-13-30 1-15,0 31-3 0,0-31 2 0,0 34-3 16,0-34 4-16,-9 42-5 0,9-21 5 0,-8 2-5 16,8-2 4-16,-8 3-3 0,8-24 4 15,-4 41-4-15,4-41 4 0,0 35-4 0,0-35 5 16,0 27-3-16,0-27 2 0,0 21 0 16,0-21 0-16,0 0 0 0,0 0 1 0,0 0-1 15,0 24 2-15,0-24-2 0,0 0 1 0,0 0 1 16,0 0-1-16,0 0 1 0,0 0 1 0,0 0 1 15,0 0 2-15,0 0 3 0,0 0 1 16,0 0 2-16,0 0-2 0,0 0-3 0,0 0-4 16,31-21-4-16,-31 21-3 0,29-10 3 0,-29 10-2 15,35-12 1-15,-35 12-1 0,42-13 0 0,-17 7-1 16,2 0 1-16,-2 2 1 0,5 4-1 0,-3-4-2 16,2 4 2-16,5 0-1 0,-2 0 0 0,0 0 1 15,-4 4-3-15,0-4 1 0,-5 0-4 0,0 5-2 16,-23-5-3-16,35 0-4 15,-35 0-6-15,27 0-9 0,-27 0-13 0,26-5-21 16,-3 10-20-16,-23-5-19 0,26 0-24 0,-26 0-59 16,0 0-111-16,29-9-59 0,-29 9 193 0</inkml:trace>
          <inkml:trace contextRef="#ctx0" brushRef="#br0" timeOffset="-4863.3019">2844-31 921 0,'-10'-27'190'0,"10"27"-132"0,0 0-26 16,0 0-7-16,0 0-1 0,0 0 0 0,0 0-1 16,0 0-3-16,0 0-1 0,0 0-1 0,0 0 1 15,0 0 1-15,0 0 3 16,0 0 1-16,0 0 1 0,0 0-2 0,0 0-4 16,0 0-5-16,0 0-5 0,0 0-2 0,0 0-3 15,0 0 1-15,0 0-1 0,0 0-1 0,0 0-1 16,0 0 1-16,0 0-2 0,0 0 0 0,0 0 0 15,0 0-1-15,0 0 0 0,0 0 1 0,0 0-3 16,0 0 4-16,0 0-2 0,0 38 3 0,0-18-4 16,0 9 4-16,0 9-5 15,0 8 5-15,0 10-7 0,0 7 9 0,4 4-11 0,2 8 13 16,-1 7 4-16,3 3-20 0,1-6 21 0,-1-1-21 16,-1-10 6-16,-2-9 8 0,-5-9-7 0,0-7 7 15,-5-4-9-15,5-4 6 0,-4-7-6 16,4 3 5-16,0-11-3 0,0-20 2 0,-5 31-2 15,5-31 1-15,0 0-4 0,0 0 0 16,0 0-1-16,0 0-1 0,0 0-1 0,0 0-9 16,0 0-42-16,0 0-143 0,25 0-187 0,-25 0-95 15,11-39 96-15</inkml:trace>
          <inkml:trace contextRef="#ctx0" brushRef="#br0" timeOffset="-2891.9843">3278 559 1254 0,'-23'0'95'0,"23"0"-41"0,0 0-11 16,0 0-5-16,0 0-21 0,0 0 0 0,0 0-13 16,0 0-5-16,0 0 29 0,0 0-23 0,0 0 16 15,0 0-19-15,0 0 0 0,22 0 1 0,-22 0-2 16,24 0 1-16,-24 0-1 0,23 0 1 0,-23 0-18 16,28 0 16-16,-28 0-15 0,29-4 30 0,-29 4-14 15,40-10 13-15,-15 7-14 0,1-3-1 0,1 6-1 16,5-5-1-16,-5 5-1 15,-1 0 1-15,-4-5-3 0,-22 5-6 0,39 0-13 16,-39 0-27-16,42 0-35 0,-42 0-31 0,33 0-50 16,-33 0-103-16,0 0-111 0,27-11-3 0,-27 11 317 15</inkml:trace>
          <inkml:trace contextRef="#ctx0" brushRef="#br0" timeOffset="-2860.7291">4202 67 768 0,'0'0'159'0,"0"0"-94"0,0 0-35 15,0 0-11-15,0 0 1 0,0 0 5 0,0 0 3 16,0 0-1-16,0 0-5 0,0 0-3 0,-10 24-6 16,10-24-2-16,0 0-3 0,0 29 1 0,0-29-2 15,0 31 3-15,0-31-1 0,0 38 3 0,0-38-2 16,-6 43 4-16,6-22-4 0,0 6 4 0,0 0-4 15,0-2 3-15,0-4-5 16,0 4 2-16,0-25-4 0,-3 37 3 0,3-37-3 16,0 30 3-16,0-30-2 0,0 25 2 0,0-25-2 15,0 0 1-15,-7 23-2 0,7-23-1 0,0 0 0 16,0 0-1-16,0 0-1 0,0 0 1 0,0 0 0 16,0 0 1-16,0 0 0 0,0 0 3 0,0 0-1 15,0 0 2-15,0 0 0 0,26 20 0 0,-26-20 0 16,0 0 0-16,29 0-2 0,-29 0 0 15,39-7-3-15,-13 7 0 0,-1-5-2 0,5 2-2 16,3 3 1-16,1-10-3 0,-1 7 1 0,1-3-1 16,-1 6 1-16,2-7-2 0,-7 7 2 0,3 0 0 15,-8 0-2-15,1 0 1 0,-1 5-3 16,-23-5 1-16,40 8-2 0,-40-8 0 0,31 0-5 16,-31 0-6-16,23 3-9 0,-23-3-12 15,0 0-18-15,0 0-55 0,0 0-83 0,0 0-83 16,0-28-125-16,0 28 34 0,0 0 368 0</inkml:trace>
          <inkml:trace contextRef="#ctx0" brushRef="#br0" timeOffset="-2845.0981">4679 20 1244 0,'0'0'65'0,"0"0"-39"15,0-23-12-15,0 23 0 0,0 0 2 16,0 0-1-16,0 0-2 0,0 0-3 0,0 0-4 16,0 0-3-16,0 0-1 0,0 0 0 0,0 0-1 15,0 0 1-15,0 0 0 0,0 0 3 0,0 0-2 16,0 0 2-16,0 0-2 0,0 0 1 0,0 0 0 15,0 0 2-15,0 27-1 0,0-27 1 0,0 0-2 16,0 30 2-16,0-30-3 16,0 35 4-16,0-8-3 0,0 4 3 0,0 1-5 15,0 4 5-15,0-2-7 0,4 6 5 0,-4 0-6 16,7 3 7-16,-7 2-7 0,4-1 6 0,1 1 10 16,-1-1-26-16,-4-1 26 0,8-3-26 0,-8 1 9 15,7-6 6-15,-7-5-5 0,7-1 3 0,-7-2-3 16,0-27 3-16,0 37-4 0,0-37 4 0,-7 28-4 15,7-28 2-15,0 0-2 0,0 27-1 16,0-27-2-16,0 0-2 0,0 0-6 0,0 0-4 16,0 0-10-16,0 0-29 0,0 0-196 0,0 0-207 15,0 0-11-15,23-22 241 0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8-05-02T15:43:59.86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B217E78-E4BE-4A99-A11E-AC66157D4687}" emma:medium="tactile" emma:mode="ink">
          <msink:context xmlns:msink="http://schemas.microsoft.com/ink/2010/main" type="writingRegion" rotatedBoundingBox="1730,9940 9359,10334 9305,11379 1676,10985"/>
        </emma:interpretation>
      </emma:emma>
    </inkml:annotationXML>
    <inkml:traceGroup>
      <inkml:annotationXML>
        <emma:emma xmlns:emma="http://www.w3.org/2003/04/emma" version="1.0">
          <emma:interpretation id="{B8E51EA8-A622-46B3-8F3B-78A1BE12F452}" emma:medium="tactile" emma:mode="ink">
            <msink:context xmlns:msink="http://schemas.microsoft.com/ink/2010/main" type="paragraph" rotatedBoundingBox="1730,9940 9359,10334 9305,11379 1676,109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65894F-6D40-4EFE-A46F-05A08659F192}" emma:medium="tactile" emma:mode="ink">
              <msink:context xmlns:msink="http://schemas.microsoft.com/ink/2010/main" type="line" rotatedBoundingBox="1730,9940 9359,10334 9305,11379 1676,10985"/>
            </emma:interpretation>
          </emma:emma>
        </inkml:annotationXML>
        <inkml:traceGroup>
          <inkml:annotationXML>
            <emma:emma xmlns:emma="http://www.w3.org/2003/04/emma" version="1.0">
              <emma:interpretation id="{14F4C580-F95A-4496-AC21-D774F01A50B9}" emma:medium="tactile" emma:mode="ink">
                <msink:context xmlns:msink="http://schemas.microsoft.com/ink/2010/main" type="inkWord" rotatedBoundingBox="3943,10125 6861,10276 6812,11241 3893,11090"/>
              </emma:interpretation>
              <emma:one-of disjunction-type="recognition" id="oneOf0">
                <emma:interpretation id="interp0" emma:lang="en-US" emma:confidence="0">
                  <emma:literal>r=5cos4o</emma:literal>
                </emma:interpretation>
                <emma:interpretation id="interp1" emma:lang="en-US" emma:confidence="0">
                  <emma:literal>r=5cos4t</emma:literal>
                </emma:interpretation>
                <emma:interpretation id="interp2" emma:lang="en-US" emma:confidence="0">
                  <emma:literal>r=5cos40</emma:literal>
                </emma:interpretation>
                <emma:interpretation id="interp3" emma:lang="en-US" emma:confidence="0">
                  <emma:literal>r=5cos40,</emma:literal>
                </emma:interpretation>
                <emma:interpretation id="interp4" emma:lang="en-US" emma:confidence="0">
                  <emma:literal>recast</emma:literal>
                </emma:interpretation>
              </emma:one-of>
            </emma:emma>
          </inkml:annotationXML>
          <inkml:trace contextRef="#ctx0" brushRef="#br0">2736 72 592 0,'0'0'153'0,"0"0"-47"15,0 0-34-15,0 0-3 0,-25-6-11 0,25 6-8 16,0 0-11-16,0 0-8 0,0 0-6 0,0 0-4 16,-24 6-3-16,24-6-2 0,0 0-3 15,0 0-2-15,0 0-3 0,-24 7 1 0,24-7-2 16,0 0 1-16,-23 7 1 0,23-7-2 16,0 0-1-16,-31 5-1 0,31-5 0 0,-32 0 0 15,32 0 0-15,-38 0 2 0,14 0 0 0,0-3 2 16,-1 3 1-16,0-8 1 0,0 3 0 15,1 5 0-15,0-4 1 0,24 4-2 0,-45-6 2 0,45 6-3 16,-34 0-1-16,34 0-2 0,-26 0-3 0,26 0-4 16,0 0 2-16,-25 7-3 0,25-7 0 0,0 0 1 15,0 0-2-15,0 0 3 0,0 0-1 16,0 0 2-16,0 0-1 0,0 0 2 0,0 0 0 16,0 0 0-16,0 0 1 0,0 0-1 0,0 0 0 15,0 0 0-15,0 0-1 0,0 0 1 0,0 0-1 16,0 0-2-16,0 0 0 0,0 0 1 15,0 0 1-15,0 0 0 0,0 0 0 0,-11 29 1 16,11-29-2-16,0 20 1 0,0-20-2 0,0 32 2 16,0-32-2-16,0 40 3 0,0-13 11 0,0 1-29 15,-7 0 30-15,7 5-30 0,0-5 15 0,0 1 4 16,-4-3-4-16,4 1 4 0,-5-2-4 0,5-3 4 16,0-22-5-16,-12 37 4 0,12-37-3 15,-4 22 2-15,4-22 0 0,0 0 0 0,0 0 0 16,0 0 1-16,0 0 0 0,0 0 1 0,0 0 0 15,0 0 3-15,0 0 0 0,0 0 3 16,0 0 6-16,0 0 3 0,0 0 2 0,0 0-1 16,0 0-7-16,0 0-6 0,0 0-3 0,0 0-1 15,0 0-1-15,0 0-1 0,0 0 0 0,0 0 0 16,24-16-1-16,-24 16 5 0,0 0-4 16,0 0 2-16,25-15 2 0,-25 15-5 0,0 0 5 15,30-12-5-15,-30 12 0 0,25-8 0 0,-25 8 0 16,33-9-1-16,-33 9 1 0,37-7-1 0,-14 7 1 15,-23 0-2-15,43-8 2 0,-18 8-1 0,1 0 0 16,-1 0 0-16,1 11-1 0,-1-3 2 0,1 2 0 16,-4 1 0-16,3 2 0 0,-25-13 0 15,40 31-2-15,-40-31 3 0,36 40-3 16,-21-17 4-16,-2 3-4 0,-1 4 4 0,-1-1-5 16,-7-3 3-16,1-4-3 0,-5 3 3 0,0-1-4 15,0-1 4-15,0-23-5 0,-9 41 4 0,9-41-3 16,-20 34 4-16,20-34-2 0,-31 31 4 0,31-31-4 15,-43 22 3-15,15-16-1 0,2 2 0 0,1-4 0 16,-5 1 0-16,4-5 0 0,-4 0 0 16,3 0-1-16,2-5 1 0,-3 1 0 0,5-4-1 15,23 8 1-15,-43-12-2 0,43 12 0 0,-31-13-5 16,31 13-6-16,-24-8-9 0,24 8-13 0,0 0-11 16,0 0-14-16,-23-11-23 0,23 11-38 15,0 0-43-15,0 0-50 0,12 25-176 0,-12-25 64 16,0 0 276-16</inkml:trace>
          <inkml:trace contextRef="#ctx0" brushRef="#br0" timeOffset="1874.9778">3553 488 1015 0,'0'0'97'0,"0"0"-57"0,0 0-11 16,0 0 0-16,0 0-2 0,0 0-6 15,0 0-6-15,0 0-3 0,24-11 1 0,-24 11 5 16,0 0 2-16,0 0 1 0,0 0 0 0,10-27 0 16,-10 27-1-16,0 0 2 0,0 0-2 15,0 0-2-15,0 0-5 0,0 0-4 0,-9-24-7 16,9 24 0-16,0 0-2 0,-25-18 0 0,25 18 0 16,-27-12 0-16,27 12 0 0,-32-11 2 0,32 11-3 15,-36-9 2-15,36 9-1 0,-40-4 1 16,40 4 0-16,-38 0 1 0,38 0-1 0,-40 8 0 15,40-8 0-15,-36 13-2 0,36-13 2 0,-35 26-2 16,35-26 1-16,-35 39-3 0,19-16 4 0,4 7-4 16,-2 3 4-16,2 2-3 0,2 5 4 0,0-2-6 15,2 3 6-15,4-4-6 0,-1-2 7 0,5-3-6 16,0-6 6-16,0 0-5 0,5 0 5 0,3-3-4 16,-8-23 2-16,11 38-2 15,-11-38 2-15,21 37-1 0,-21-37 2 0,28 31-4 16,-28-31 4-16,35 23-3 0,-35-23 2 0,43 20-1 15,-17-14 1-15,2-2-1 0,1 2 0 0,1-6 0 16,3 0 0-16,2 0 0 0,0 0 0 0,5 0-1 16,-5-6-2-16,-5 6-1 0,1-8-5 0,-3 8-13 15,-28 0-39-15,51-11-61 0,-51 11-106 16,35-19-205-16,-35 19-4 0,32-15 247 0</inkml:trace>
          <inkml:trace contextRef="#ctx0" brushRef="#br0" timeOffset="1899.6421">4285 578 944 0,'0'0'111'0,"0"0"-60"16,0 0-14-16,0 0-6 0,0 0 2 0,0 0-3 0,-21-23-3 15,21 23-1-15,0 0-3 16,0 0-2-16,0 0-2 0,0 0-3 0,-24-14-3 15,24 14-1-15,0 0-1 0,0 0-2 0,-27-7-1 16,27 7-2-16,0 0-1 0,-26 0-2 0,26 0-1 16,0 0 0-16,-33 7 0 0,33-7 0 0,-28 14-1 15,28-14 1-15,-34 24-2 0,34-24 3 0,-35 40-4 16,19-20 4-16,-1 6-3 0,1-5 2 0,16-21-3 16,-26 42 3-16,26-42-3 0,-17 42 4 15,17-42-5-15,-10 36 5 0,10-36-3 0,0 37 4 16,0-37-3-16,0 38 3 0,0-38-3 0,24 41 3 15,-24-41-5-15,30 41 4 0,-7-21-5 16,2 0 2-16,1-2-2 0,0-7 2 0,1 0-3 16,5 0 2-16,-1-4-2 0,3-1 1 0,1-6 0 15,4 0 1-15,-6 0 1 0,-3-8 0 16,2 3 1-16,-5-7 1 0,-2-4 6 0,-1-1 2 16,-6-4 14-16,-1-2 5 0,-6-6 9 0,4-1-8 15,-7-3-3-15,-4-3-17 0,-4 2-1 0,0 1-11 16,-4 1 4-16,-6 3-7 0,-3 1 2 0,1 2-3 15,12 26 2-15,-31-39-2 0,31 39 0 0,-26-19-6 16,26 19-7-16,-26-5-14 0,26 5-18 16,-21 0-25-16,21 0-51 0,-24 14-58 15,32 8-103 1,-8-22-136-16,0 0 50 0,0 31 347 0</inkml:trace>
          <inkml:trace contextRef="#ctx0" brushRef="#br0" timeOffset="3875.0679">5116 547 907 0,'0'0'114'0,"0"0"-54"0,0 0-23 0,0 0-7 16,0 0-4-16,0 0-2 0,0 0-6 0,0 0-3 16,0 0-2-16,0 0-4 0,-10-23-1 15,10 23 0-15,0 0 1 0,0 0 1 0,-27 0-1 16,27 0 0-16,0 0-4 0,-32 9 1 0,32-9-3 16,-28 6 0-16,28-6-1 0,-33 11 0 0,33-11 1 15,-33 9-1-15,33-9 0 0,-35 6 1 0,35-6-1 16,-28 11 1-16,28-11-1 0,-28 3 1 0,28-3 1 15,0 0 0-15,-31 0-2 0,31 0 0 16,0 0-1-16,0 0-1 0,0 0 1 16,0 0 0-16,0 0-1 0,0 0 0 0,0 0-1 15,0 0 4-15,0 0-2 0,0 0 2 0,0 0-3 16,24 34 0-16,-24-34-2 0,28 26 2 0,-28-26-3 16,32 29 4-16,-32-29-4 0,35 31 3 0,-35-31-1 15,35 29 1-15,-35-29-3 0,34 30 4 0,-34-30-2 16,26 29 2-16,-26-29-2 0,26 29 3 0,-26-29-4 15,19 30 4-15,-19-30-3 0,12 30 3 16,-12-30-3-16,0 29 3 0,0-29-3 0,-11 28 2 16,11-28-2-16,-19 32 2 0,19-32-2 0,-27 29 4 15,27-29-1-15,-34 27 2 0,34-27-2 0,-42 19 3 16,20-10-1-16,0-3 2 0,-2-6-1 0,3 10 0 16,-3-10 0-16,-3 0 0 0,2 0 2 15,0-7 0-15,0 1 1 0,4-1 1 16,21 7 0-16,-39-16-5 0,39 16 0 0,-25-18-6 15,25 18-2-15,0 0-7 0,-19-27-23 0,19 27-66 16,0 0-101-16,0-30-269 0,0 30 40 0,0 0 228 16</inkml:trace>
          <inkml:trace contextRef="#ctx0" brushRef="#br0" timeOffset="-4334.7182">0 0 1002 0,'0'0'88'0,"0"0"-45"16,0 0-24-16,0 0-10 0,0 0-6 0,0 0-2 16,0 0 0-16,0 0 0 0,0 0-1 0,0 0 2 15,0 0-1-15,0 27 0 0,0-27 0 0,0 0 2 16,0 31-1-16,0-31 3 0,9 37-4 15,-3-13 4-15,-6 5-4 0,8 3 5 16,-4 9 11-16,2 2-29 0,1 3 27 0,-7 0-29 16,3-2 11-16,-3 0 6 0,0-1-7 0,0-5 6 15,0 1-6-15,0-2 7 0,0 0-6 0,-3-7 4 0,3-8-2 16,-7 2 3-16,7-24-1 0,0 25 2 0,0-25-1 16,0 0 2-16,-6 21-3 0,6-21 2 15,0 0-2-15,0 0 1 0,0 0 2 16,0 0 2-16,0 0 4 0,0 0 6 0,0 0 24 15,0 0 11-15,0 0-2 0,0 0-9 0,0-27-22 16,0 27-16-16,0-37 2 0,0 10-2 0,5 1 6 16,-5-1-4-16,0 0 7 0,0-1-5 0,7 0 3 15,-7-2-3-15,6-2 3 0,0 2-4 0,0-3 5 16,3 2-3-16,0 3 6 0,0 2-4 16,-1-4-11-16,3 3 27 0,4-2-29 0,-6 7 27 15,-9 22-15-15,26-37-5 0,-26 37 1 0,25-30-3 16,-25 30 1-16,28-25-2 0,-28 25 1 15,32-19 0-15,-32 19-1 0,34-15 0 0,-34 15 0 16,43-9-1-16,-23 9-1 0,5-5 0 0,1 5-1 16,-1 0 0-16,4 0-2 0,-5 0-1 0,1 10-5 15,-1-6-4-15,0 2-4 0,-24-6-6 16,43 12-16-16,-43-12-21 0,35 14-44 0,-35-14-74 16,31 11-166-16,-31-11-101 0,23 13 106 0,1 3 341 15</inkml:trace>
          <inkml:trace contextRef="#ctx0" brushRef="#br0" timeOffset="-2362.9685">858 388 894 0,'0'0'144'0,"0"0"-66"0,0 0-21 16,0 0-6-16,0 0-3 0,0 0-4 0,0 0-4 15,0 0-3-15,0 0-3 0,0 0-5 0,0 0-6 0,0 0-9 16,0 0-4-16,0 0-6 0,0 0-2 15,0 0-1-15,0 0-1 0,32 12 0 0,-32-12 0 16,35 0-3-16,-35 0 0 0,47 6-1 0,-24-6 0 16,5 6-2-16,0-6 2 0,0 0 0 0,-1 0-2 15,1 0 1-15,-2 0-4 0,-1 0 0 16,-25 0-5-16,43 0-8 0,-43 0-15 0,31 0-24 16,-31 0-22-16,0 0-22 0,0 0-24 0,27-10-28 15,-27 10-9-15,0 0-131 0,0 0-4 0,0 0 220 16</inkml:trace>
          <inkml:trace contextRef="#ctx0" brushRef="#br0" timeOffset="-2269.205">761 623 792 0,'0'0'126'0,"0"0"-46"15,0 0-18-15,0 0-5 0,0 0 1 0,0 0 0 16,0 0-6-16,0 0-8 0,0 0-9 16,0 0-11-16,0 0-4 0,0 0-3 0,0 0 0 15,0 0-3-15,26-7-2 0,-26 7-2 0,31 0-1 16,-31 0-2-16,37 6-1 0,-15-6-3 15,2 0-2-15,8 5 0 0,2-5-2 0,0 8 0 16,3-4 0-16,-1 0-1 0,-4 5-2 0,-4-4 0 16,-2 3-8-16,-26-8-16 0,49 19-93 0,-49-19-120 15,32-12-231-15,-32 12 6 0,23-19 314 0</inkml:trace>
          <inkml:trace contextRef="#ctx0" brushRef="#br0" timeOffset="3921.9521">5984 323 716 0,'0'0'112'0,"0"0"-84"0,0 0-11 0,0 0-6 16,0 0 7-16,0 0 4 0,0 0 6 0,0 0 2 15,0 0-1-15,0 0-4 0,0 0-7 0,0 24-3 16,0-24-3-16,0 25 1 0,0-25-2 0,-4 28 2 16,4-28-2-16,-8 35 2 0,8-35-3 15,-8 42 3-15,2-19-4 0,2 2 3 0,-4 2-7 16,4 0 3-16,-4 0-6 0,3-3 3 0,1-1-4 15,-1 3 5-15,5-26-5 0,-8 38 3 0,8-38-3 16,0 27 2-16,0-27 0 0,0 0 1 0,-4 29-2 16,4-29 3-16,0 0-2 0,0 0 2 0,0 0-2 15,0 0 0-15,0 0 0 0,0 0 0 16,0 0 2-16,0 0 3 0,0 0 4 16,0 0 6-16,0 0 9 0,0 0 3 0,0 0-3 15,0 0-6-15,0 0-8 0,34 0-4 0,-34 0 0 16,39-11-2-16,-15 3 3 0,2-3-3 0,-1-2 0 15,4 1-3-15,0 3 0 0,2-2-4 0,2 3 2 16,1 4-3-16,-1 4 0 0,-2 0 1 0,-1 0-2 16,-2 0 2-16,-3 7-1 0,1-7-3 15,-26 0 0-15,41 6-1 0,-41-6-1 0,34 6 1 16,-34-6-4-16,25 0-1 0,-25 0-4 0,0 0-8 16,0 0-45-16,0 0-46 0,25 0-82 0,-25 0-111 15,-22-36-111-15,22 36 123 0,-15-28 294 16</inkml:trace>
          <inkml:trace contextRef="#ctx0" brushRef="#br0" timeOffset="4263.1683">6448 188 803 0,'0'0'264'0,"0"0"-216"0,0 0-35 0,0 0-11 16,0 0-1-16,0 0 1 0,0 0 0 0,0 0 1 16,0 0 2-16,0 0 2 0,0 0 2 15,0 0 2-15,0 0 3 0,0 0-2 16,0 0 3-16,0 0 0 0,0 0-3 0,0 26 3 15,0-26 11-15,0 0-15 0,0 23 13 0,0-23-16 16,0 0-1-16,-8 32-17 0,8-32 15 0,-6 27-15 0,6-27 14 16,-6 26 2-16,6-26-3 0,-4 34 4 0,4-8-5 15,-6 3 5-15,6 1-6 0,0 6 4 0,-4 7-6 16,4 0 7-16,-5 4-9 0,5 8 9 0,0-4-9 16,-7 1 9-16,7-4-10 0,0-2 8 15,-2-2-7-15,2-2 6 0,-7-4-3 0,7-2 3 16,-5-4 14-16,5 0-33 0,-4-5 30 0,4-2-31 15,0-25 15-15,-9 39 3 0,9-39-4 0,0 28 2 16,0-28-3-16,0 0-1 0,0 0-5 0,0 0-13 16,9 28-74-16,-9-28-93 0,0 0-155 0,0 0-91 15,12-44 190-15</inkml:trace>
          <inkml:trace contextRef="#ctx0" brushRef="#br0" timeOffset="6012.2253">7187 399 868 0,'0'0'86'15,"0"0"-48"-15,0 0-19 0,0 0 0 0,0 0-3 16,0 0 5-16,0 0-1 0,-27-16 2 16,27 16 2-16,0 0 0 0,0 0-5 15,-27 3-1-15,27-3-5 0,0 0-4 0,-28 16 1 16,28-16-6-16,-22 17 3 0,22-17-5 0,-25 22 1 15,25-22-2-15,-27 31 2 0,27-31-2 0,-31 36 2 16,31-36-3-16,-33 42 3 0,17-21-4 0,2 3 3 16,1 1-3-16,-3-2 4 0,2 2-5 0,2 0 5 15,3-4-3-15,0 4 4 0,9-25-3 16,-8 40 5-16,8-40-4 0,0 38 4 0,0-38-4 16,8 42 3-16,-8-42-3 0,17 40 2 0,-17-40-4 15,25 37 3-15,-25-37-3 0,31 33 3 0,-31-33-4 16,38 30 3-16,-15-16-4 0,1 2 3 15,1-5-2-15,2 1 4 0,0-5 14 0,2 1-15 16,0-8 12-16,-1 3-14 0,1-3-2 0,1 0 0 16,-1-3-11-16,1-5 12 0,1 0-11 15,-3-3 14-15,0-3 2 0,-1-3-2 0,1 2 2 16,-3-1-1-16,-3-5 6 0,-22 21 3 0,39-37 10 16,-39 37 4-16,30-37 10 0,-30 37-2 0,26-39 0 15,-26 39-11-15,15-41-5 0,-15 41-9 0,6-41-1 16,-6 20-2-16,0-4 1 0,0-2-4 0,-6-3 3 15,-2-2-6-15,-3-2 4 0,-2 0-6 16,-5 0 4-16,1 0-4 0,-1 4 4 16,1 0-5-16,1 3 3 0,0 3-7 0,-2 0 3 15,1 1-9-15,17 23-2 0,-34-38-14 0,34 38-16 16,-31-31-6-16,31 31-51 0,-26-16-29 0,26 16-137 16,0 0-189-16,0 0 36 0,-19 25 395 0</inkml:trace>
          <inkml:trace contextRef="#ctx0" brushRef="#br0" timeOffset="6043.4836">7474 696 779 0,'0'0'216'0,"-25"7"-141"16,25-7-28-16,0 0-8 0,0 0-3 0,-32-5-5 15,32 5-6-15,0 0-7 0,0 0-1 0,-31 0-1 16,31 0 0-16,0 0 0 0,-33 0-1 0,33 0 1 15,-35 0-2-15,12 0-3 0,-1 5-3 0,-3 1-4 16,-1-1-1-16,-4 3-4 0,-2 0-1 0,0 3-5 16,-4-4 0-16,-1 3-5 15,0-10-4-15,0 10-11 0,-3-10-22 0,12 5-58 16,-20-21-123-16,12 8-213 0,9 3 10 0,-8-15 365 16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8-05-02T15:44:16.97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5F68552-C906-4CC1-8F59-C7D0D6CA652A}" emma:medium="tactile" emma:mode="ink">
          <msink:context xmlns:msink="http://schemas.microsoft.com/ink/2010/main" type="writingRegion" rotatedBoundingBox="1821,10205 9489,10611 9438,11585 1769,11180"/>
        </emma:interpretation>
      </emma:emma>
    </inkml:annotationXML>
    <inkml:traceGroup>
      <inkml:annotationXML>
        <emma:emma xmlns:emma="http://www.w3.org/2003/04/emma" version="1.0">
          <emma:interpretation id="{0F71EC78-F153-4A68-951F-24D50C41A1D9}" emma:medium="tactile" emma:mode="ink">
            <msink:context xmlns:msink="http://schemas.microsoft.com/ink/2010/main" type="paragraph" rotatedBoundingBox="1821,10205 9489,10611 9438,11585 1769,111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059E8B-152B-4BF0-8E3B-617403DB7BB0}" emma:medium="tactile" emma:mode="ink">
              <msink:context xmlns:msink="http://schemas.microsoft.com/ink/2010/main" type="line" rotatedBoundingBox="1821,10205 9489,10611 9438,11585 1769,11180"/>
            </emma:interpretation>
          </emma:emma>
        </inkml:annotationXML>
        <inkml:traceGroup>
          <inkml:annotationXML>
            <emma:emma xmlns:emma="http://www.w3.org/2003/04/emma" version="1.0">
              <emma:interpretation id="{1B18AE95-F2D2-404B-B280-E7C8D34D22B4}" emma:medium="tactile" emma:mode="ink">
                <msink:context xmlns:msink="http://schemas.microsoft.com/ink/2010/main" type="inkWord" rotatedBoundingBox="1816,10298 3266,10414 3207,11162 1757,11046"/>
              </emma:interpretation>
              <emma:one-of disjunction-type="recognition" id="oneOf0">
                <emma:interpretation id="interp0" emma:lang="en-US" emma:confidence="0">
                  <emma:literal>r=4-35</emma:literal>
                </emma:interpretation>
                <emma:interpretation id="interp1" emma:lang="en-US" emma:confidence="0">
                  <emma:literal>F 4-35</emma:literal>
                </emma:interpretation>
                <emma:interpretation id="interp2" emma:lang="en-US" emma:confidence="0">
                  <emma:literal>f 4-35</emma:literal>
                </emma:interpretation>
                <emma:interpretation id="interp3" emma:lang="en-US" emma:confidence="0">
                  <emma:literal>4=4-35</emma:literal>
                </emma:interpretation>
                <emma:interpretation id="interp4" emma:lang="en-US" emma:confidence="0">
                  <emma:literal>5 4-35</emma:literal>
                </emma:interpretation>
              </emma:one-of>
            </emma:emma>
          </inkml:annotationXML>
          <inkml:trace contextRef="#ctx0" brushRef="#br0">11 0 732 0,'0'0'178'0,"0"0"-96"0,0 0-37 0,0 0-16 16,0 0-9-16,0 0-5 0,0 0-3 16,0 0-4-16,0 0 0 0,0 0 0 0,-15 24 0 15,15-24 1-15,0 0-2 0,3 25 2 0,-3-25-3 16,7 32-16-16,-7-32 14 0,8 45-13 0,-8-15 11 16,8-2 5-16,-8 4-5 0,7 0 5 0,-7 5-7 15,2-3 4-15,-2 6-7 0,0-5 6 16,0 6-6-16,-7-4 5 0,7 0-6 0,-8 1 7 15,8-2-7-15,-4-4 6 0,4-2-5 0,0-3 4 16,0-3-2-16,0-24 3 0,0 35-2 0,0-35 3 16,0 0-1-16,-5 21 1 0,5-21 2 0,0 0 1 15,0 0 2-15,0 0 3 0,0 0 7 16,0 0 9-16,0 0 36 0,0 0 9 0,0 0-3 16,0 0-10-16,0 0-37 0,0-21-14 15,0 21-1-15,7-33-3 0,-7 33 1 0,0-40-3 16,8 16 2-16,-8-1-3 0,2-1 2 0,4-1-3 15,-6-5 5-15,9 2-6 0,-1-6 7 0,0 2-6 16,0 1 5-16,2-2-3 0,-1 5 5 0,-1 4-4 16,0 1 6-16,-8 25-3 0,18-43 2 0,-18 43-3 15,17-30 1-15,-17 30-3 0,20-29 1 0,-20 29-2 16,26-25 1-16,-26 25-3 0,32-22 2 16,-32 22-1-16,43-15 0 0,-18 6 0 15,2 4-1-15,5 2-1 0,-5 3 1 0,1-8-2 16,-2 8 2-16,-2 0-3 0,0 0-2 0,-24 0-4 15,38 0-7-15,-38 0-11 0,42 11-14 0,-42-11-19 16,49 17-20-16,-49-17-28 0,45 26-68 0,-45-26-138 16,24 6-130-16,-24-6 72 0,25 11 372 15</inkml:trace>
          <inkml:trace contextRef="#ctx0" brushRef="#br0" timeOffset="1953.7247">897 363 978 0,'0'0'122'0,"0"0"-65"0,0 0-22 0,0 0-3 15,0 0 1-15,0 0-1 0,0 0-3 0,0 0-3 16,0 0-9-16,0 0-5 0,0 0-6 16,26-13-5-16,-26 13-1 0,29-2 0 0,-29 2 0 15,38 0 0-15,-38 0-1 0,40-6 1 0,-18 6-1 16,3 0 0-16,2 0 0 0,1 0-1 15,-1 6 0-15,1-6-1 0,-1 2-1 0,-2-2 0 16,2 11-1-16,-3-11-4 0,-24 0-4 0,36 8-7 16,-36-8-10-16,26 0-6 0,-26 0-20 15,0 0-21-15,27 13-42 0,-27-13-47 0,0 0-57 16,0 0-69-16,0 0-13 0,0 0 295 0</inkml:trace>
          <inkml:trace contextRef="#ctx0" brushRef="#br0" timeOffset="1969.3496">897 553 878 0,'0'0'110'0,"0"0"-64"16,0 0-8-16,0 0 4 0,0 0 3 0,0 0-3 16,0 0-8-16,0 0-7 0,0 0-5 0,0 0-2 15,0 0-2-15,0 0-2 0,0 0 1 0,0 0-1 16,0 0 1-16,0 0 1 0,0 0-1 0,25 20-4 16,-25-20 0-16,0 0-5 0,28 12-1 0,-28-12-3 0,32 5 0 15,-32-5-3-15,36 5 1 0,-12-5-1 16,2 0-2-16,0 6 1 0,7-6 1 0,-1 0-3 15,-1 0 0-15,2-6-3 0,-6 6-6 16,3-5-14-16,-9-6-41 0,17 20-85 0,-38-9-104 16,38-16-188-16,-38 16 21 0,35-8 328 0</inkml:trace>
        </inkml:traceGroup>
        <inkml:traceGroup>
          <inkml:annotationXML>
            <emma:emma xmlns:emma="http://www.w3.org/2003/04/emma" version="1.0">
              <emma:interpretation id="{BD80A424-C7B2-42DA-9A74-7AE3210FACC2}" emma:medium="tactile" emma:mode="ink">
                <msink:context xmlns:msink="http://schemas.microsoft.com/ink/2010/main" type="inkWord" rotatedBoundingBox="4116,10326 8200,10542 8148,11517 4065,11301"/>
              </emma:interpretation>
            </emma:emma>
          </inkml:annotationXML>
          <inkml:trace contextRef="#ctx0" brushRef="#br0" timeOffset="3919.2161">2315 157 709 0,'0'0'186'16,"0"0"-110"-1,0 0-32-15,0 0-18 0,0 0-6 0,0 0-4 16,0 0-5-16,0 0-3 0,0 0-2 16,0 0-1-16,0 0-2 0,0 0 2 0,0 0 0 0,0 0 2 15,0 0 2-15,0 0 0 0,0 0 0 16,0 0-2-16,-11 24-1 0,11-24-2 0,0 21-1 15,0-21 1-15,-4 32-3 0,4-32 2 0,-4 41-3 16,4-41 4-16,-10 43-3 0,10-43 3 16,-4 41-3-16,4-41 4 0,-4 39-3 0,4-39 2 15,0 30-2-15,0-30 1 0,0 0-1 0,0 32 2 16,0-32 0-16,0 0 1 0,0 0 0 0,0 0 1 16,0 0 1-16,0 0 2 0,0 0 2 0,0 0 1 15,0 0 3-15,0 0 4 0,0 0 4 0,0 0 0 16,0 0-2-16,26 11-4 0,-26-11-7 15,25-4-3-15,-25 4-3 0,29-4-2 0,-29 4-2 16,34-6 1-16,-34 6-1 0,43-4-1 16,-20 4 1-16,5-5-1 0,-2 5 0 0,1-6 0 15,1 6-1-15,-3 0 1 0,-1 0-2 0,-24 0 2 16,42 0-2-16,-42 0 1 0,32 0-1 0,-32 0 0 16,26 0-4-16,-26 0-10 0,21 0-20 0,-21 0-22 15,0 0-26-15,0 0-31 0,32-5-49 16,-32 5-47-16,0-24-150 0,0 24 30 0,0 0 331 15</inkml:trace>
          <inkml:trace contextRef="#ctx0" brushRef="#br0" timeOffset="4184.8576">2771 52 710 0,'0'0'146'0,"0"0"-66"0,0 0-23 16,0 0-12-16,0 0-3 0,0 0-2 15,0 0-4-15,0 0-2 0,0 0-4 0,0 0-7 16,0 0-2-16,0 0-2 0,0 0 0 16,0 0-2-16,0 0-2 0,0 0-3 0,0 0-2 15,0 0-3-15,0 0 0 0,0 0-2 0,0 0 0 16,0 0-1-16,0 0-1 0,0 0 2 0,0 0-2 16,0 0 0-16,0 0 1 0,0 0-3 0,0 0 2 15,0 0-1-15,0 0 0 0,0 0 0 0,0 0 1 16,0 0-2-16,0 0 0 0,0 0 0 15,0 0-1-15,0 0-1 0,0 0 1 0,0 0 0 16,0 0-16-16,-18 34 16 0,18-34-15 0,0 40 14 16,0-12 5-16,0 2-5 0,0 3 5 15,0 6-5-15,0 3 6 0,0 2-7 0,0 6 7 16,0 2-8-16,5 0 9 0,-5-5-10 0,8-2 9 16,-8-2-7-16,6-9 6 0,-6-1-6 0,4-5 5 15,-4 0-4-15,0-2 4 0,8-3-4 16,-8-1 5-16,0-22 12 0,0 40-29 0,0-40 30 15,0 33-31-15,0-33 14 0,0 31 1 0,0-31-1 16,0 28 1-16,0-28-2 0,0 21 3 0,0-21-3 16,0 0 2-16,0 28-3 0,0-28 2 0,0 0-2 15,0 0 2-15,-5 24-1 0,5-24 1 0,0 0-1 16,0 0-1-16,0 0-2 0,0 0-3 0,0 0-3 16,0 0-6-16,0 0-22 15,0 0-129-15,0 0-121 0,0 0-145 0,0 0-4 16,0 0 425-16</inkml:trace>
          <inkml:trace contextRef="#ctx0" brushRef="#br0" timeOffset="4854.3991">3041 543 977 0,'0'0'109'15,"0"0"-39"-15,0 0-14 0,0 0-2 0,0 0-6 16,0 0-10-16,0 0-13 0,0 0-9 0,0 0-7 16,29-15-3-16,-29 15-3 0,0 0-2 0,33-10 1 15,-33 10-2-15,28 0 1 0,-28 0 0 0,35 0 0 0,-35 0-1 16,40 0 0-16,-18 0 1 0,1 6-1 16,1-6-1-16,-4 4 1 0,-20-4-2 0,41 5 1 15,-41-5 0-15,42 0-1 0,-42 0-3 0,39 9-4 16,-39-9-10-16,39 3-18 0,-39-3-26 0,35 8-45 0,-35-8-49 0,25 0-66 15,-25 0-117-15,0 0 2 0,25 0 226 0</inkml:trace>
          <inkml:trace contextRef="#ctx0" brushRef="#br0" timeOffset="6236.034">4024 309 911 0,'0'0'165'0,"0"0"-86"16,0 0-25-16,0 0-7 0,0 0-4 0,0 0-5 15,0 0-4-15,0 0-5 0,0 0-7 0,0 0-7 16,0 0-5-16,0 0-5 0,15-24 2 16,-15 24-1-16,0 0 0 0,21-13 2 0,-21 13-4 15,0 0 2-15,33-18-2 0,-33 18 1 0,24-11 0 16,-24 11 0-16,28-13-1 0,-28 13 1 16,33-13-1-16,-33 13 0 0,41-12-1 0,-41 12-1 15,37-6-1-15,-37 6-1 0,40 0 0 0,-40 0 0 16,35 0-1-16,-35 0 1 0,30 12-1 0,-30-12 0 15,0 0 1-15,29 19-1 0,-29-19-1 0,0 0-1 16,10 32 3-16,-10-32-3 0,0 27 2 0,0-27-2 16,-7 26 3-16,7-26 0 0,-16 25 2 0,16-25-1 15,-22 27 2-15,22-27-4 0,-33 25 4 16,33-25-3-16,-34 21 2 0,34-21-2 16,-36 25 3-16,36-25-3 0,-32 22 2 0,32-22-2 15,-23 12 2-15,23-12-2 0,0 0 2 0,0 0-2 16,-21 11 1-16,21-11-1 0,0 0 0 0,0 0 0 15,0 0 1-15,0 0 0 0,0 0 0 0,0 0 0 16,0 0 0-16,0 0 0 0,0 0 0 0,0 0 1 16,0 0-1-16,0 0 1 0,0 0 0 15,0 0-1-15,0 0 1 0,0 0-1 0,0 0 0 16,0 0 0-16,0 0 0 0,27 0-2 0,-27 0 1 16,25 10-1-16,-25-10 0 0,25 4 0 0,-25-4 1 15,26 10-2-15,-26-10 2 0,27 13-1 16,-27-13 1-16,27 20-1 0,-27-20 2 0,26 24-2 15,-26-24 2-15,23 26-2 0,-23-26 2 16,18 33-3-16,-18-33 3 0,9 39-3 0,-9-14 4 16,0-25-4-16,7 38 4 0,-7-38-4 0,-12 39 4 15,12-39-2-15,-14 34 2 0,14-34-2 0,-17 33 3 16,17-33-2-16,-31 27-15 0,31-27 33 0,-34 27-31 16,34-27 32-16,-37 19-16 0,37-19 0 0,-43 13 0 15,20-13 0-15,3 8 3 0,20-8-2 0,-35 0 2 16,35 0 0-16,-31 0-2 0,31 0 1 15,-25-8-2-15,25 8 0 0,0 0 1 0,-30-16-2 16,30 16 0-16,0 0-17 0,-22-13 15 16,22 13-17-16,0 0 32 0,0 0-16 0,-26-17 15 15,26 17-16-15,0 0 0 0,0 0 0 0,0 0-1 16,0 0-1-16,-20-18-4 0,20 18-24 0,0 0-19 16,0 0-29-16,0 0-41 0,0 0-65 0,-21-25-155 15,21 25-72-15,0 0 4 0,-12-22 407 16</inkml:trace>
          <inkml:trace contextRef="#ctx0" brushRef="#br0" timeOffset="8858.201">5189 369 726 0,'0'0'112'0,"0"0"-86"0,0 0-18 16,0 0-1-16,0 0 1 0,0 0-1 0,0 0-1 15,-26 0-2-15,26 0-2 0,0 0 2 0,-29-5 4 16,29 5 16-16,-25-3 18 0,25 3 9 0,-30 0 0 16,30 0-10-16,-34 3-17 0,12 4-10 0,22-7-2 15,-40 15-4-15,40-15 2 0,-43 22-2 0,43-22 1 16,-35 18-1-16,35-18 1 0,-25 14 0 16,25-14 1-16,0 0 1 0,-29 23 0 0,29-23-3 15,0 0 0-15,0 0-1 0,0 0-1 0,0 0 1 16,0 0 0-16,0 0 0 0,-5 21 1 0,5-21-2 15,0 0 0-15,0 0-2 0,26 25 0 0,-26-25-3 16,25 15 0-16,-25-15-1 0,27 18 1 16,-27-18-2-16,35 19 2 0,-35-19-1 0,40 24 1 15,-40-24-2-15,35 22 2 0,-35-22-4 16,37 29 4-16,-37-29-2 0,41 29 1 0,-41-29-1 16,28 28 2-16,-28-28-2 0,23 24 2 0,-23-24-3 15,0 0 4-15,12 31-2 0,-12-31 4 0,0 25-3 16,0-25 1-16,-4 25 0 0,4-25 1 0,-16 27-2 15,16-27 4-15,-26 22 16 0,26-22-14 16,-33 27 15-16,11-12-30 0,-1-3 13 0,-2 1-13 16,-2-4 16-16,3-3 2 0,-2-1-1 0,26-5-1 15,-40 10-1-15,40-10-2 0,-29 10-1 0,29-10 1 0,-29 0-2 16,29 0 0-16,-22 0 1 0,22 0-1 0,0 0 1 16,-24-15-2-16,24 15 0 0,0 0-2 15,-14-25 0-15,14 25 13 0,-5-25-43 0,5 25 23 16,0-29-49-1,0 29-6-15,-7-21-23 0,7 21-28 0,0-24-26 16,0 24-31-16,-13-24-20 0,13 24-94 0,-23-25-5 16,23 25 218-16</inkml:trace>
          <inkml:trace contextRef="#ctx0" brushRef="#br0" timeOffset="9411.1808">5503 529 884 0,'0'0'120'0,"0"0"-68"16,0 0-24-16,0 0-8 0,0 0 0 15,0 0-1-15,0 0 0 0,0 0-1 0,0 0 1 16,0 0-2-16,0 0-2 0,-15 29-4 0,15-29 0 16,0 29-6-16,0-29 3 0,0 33-5 0,0-33 0 15,0 45-1-15,0-20 1 0,3-3-3 0,-3 4 5 16,0-3-5-16,0-2 5 0,0-21-4 15,0 40 2-15,0-40 14 0,0 30-15 0,0-30 15 16,0 21-13-16,0-21-4 0,0 0-15 16,0 0 14-16,-5 25-16 0,5-25 15 0,0 0-1 15,0 0-3-15,0 0-4 0,0 0-13 0,0 0-33 16,0 0-245-16,29 22-125 0,-29-22-20 0,0 0 421 16</inkml:trace>
          <inkml:trace contextRef="#ctx0" brushRef="#br0" timeOffset="11069.479">5867 598 643 0,'0'0'219'0,"0"0"-164"0,0 0-38 0,0 0-16 15,0 0-3-15,0 0 2 0,0 20-1 0,0-20 1 16,0 0 1-16,0 0-1 0,9 29 3 0,-9-29-1 16,0 30 3-16,0-30 0 0,0 41 5 0,0-18 0 15,0 2 4-15,0-25 12 0,0 45-14 0,0-45 11 16,-4 42-12-16,4-42-3 0,-5 37-15 16,5-37 16-16,0 29-17 0,0-29 15 0,-9 25 2 15,9-25 0-15,0 0 0 0,0 0-1 0,0 25 2 16,0-25-3-16,0 0 1 0,0 0 2 15,0 0 0-15,0 0 4 0,0 0 5 0,0 0 11 16,0 0 24-16,0 0 14 0,0 0 2 0,0 0-5 16,0 0-27-16,0 0-19 0,0-22-11 15,0 22-6-15,6-24-1 0,-6 24 1 0,8-34 15 16,-8 34-31-16,12-36 31 0,-12 36-30 0,19-41 12 16,-10 20 5-16,-9 21-4 0,23-41 6 0,-23 41-4 15,27-40 5-15,-27 40-2 0,29-36 2 0,-29 36-3 16,30-30 3-16,-30 30-5 0,25-28 2 0,-25 28-3 15,31-14 0-15,-31 14-2 0,35-7 1 0,-35 7 0 16,35 0-1-16,-35 0 1 0,37 9-2 16,-37-9 2-16,35 16-3 0,-35-16 3 15,31 25-4-15,-31-25 2 0,28 36-2 0,-28-36 4 16,23 40-7-16,-14-14 3 0,-1-4-4 0,0 3 4 16,-4 3-2-16,2-4-13 0,-6 3 28 0,4-2-30 15,-4-3 29-15,0-22-16 0,0 42-8 0,0-42-5 16,0 36-20-16,0-36-13 0,0 23-20 0,0-23-19 15,0 0-49-15,0 0-90 0,0 0-202 16,0 0 38-16,0 0 387 0</inkml:trace>
        </inkml:traceGroup>
        <inkml:traceGroup>
          <inkml:annotationXML>
            <emma:emma xmlns:emma="http://www.w3.org/2003/04/emma" version="1.0">
              <emma:interpretation id="{2EBF3555-1E9B-4F04-BF14-7A4EDE8BD42E}" emma:medium="tactile" emma:mode="ink">
                <msink:context xmlns:msink="http://schemas.microsoft.com/ink/2010/main" type="inkWord" rotatedBoundingBox="8728,10599 9488,10640 9451,11331 8692,11291"/>
              </emma:interpretation>
            </emma:emma>
          </inkml:annotationXML>
          <inkml:trace contextRef="#ctx0" brushRef="#br0" timeOffset="11116.3569">7345 399 768 0,'-10'-24'80'0,"10"24"-39"0,0 0-11 0,0 0 5 16,-10-31 11-16,10 31 6 0,0 0 1 16,0 0-6-16,0 0-5 0,0 0-5 0,0 0-4 15,0 0-3-15,-17-23-6 0,17 23-3 0,0 0-4 16,0 0-3-16,-26 0-3 0,26 0-3 0,0 0-4 16,-28 0 0-16,28 0-2 0,-28 11-1 15,28-11 0-15,-33 17 2 0,33-17-3 0,-37 26 4 16,37-26-2-16,-40 33 2 0,17-12-3 0,2 3 2 15,-1-2-2-15,0 2 3 0,-1 0-2 16,4-2 4-16,-1 3-4 0,5-4 4 0,-1 3-5 16,3-3 4-16,13-21-4 0,-22 41 3 0,22-41-3 15,-12 38 3-15,12-38-3 0,0 35 3 0,0-35-4 16,0 35 4-16,0-35-3 16,16 38 2-16,-16-38 14 0,23 35-32 0,-23-35 32 15,35 38-32-15,-35-38 15 0,42 33 3 0,-18-18-3 16,0 1 3-16,5-2-5 0,1-1 2 15,-1-5-3-15,2 0 2 0,-3-5 1 0,0-3 1 16,2 6 0-16,-1-6 1 0,0 0-1 0,-1-6 1 16,0 1 0-16,-3-4-1 0,1 1 2 0,-2-4-2 15,-1-3 2-15,1 2-1 0,-24 13 2 16,42-41-2-16,-22 20-9 0,0-3 33 0,-2-3-26 16,0 3 36-16,-6-6-12 0,1 0-7 15,-3-2 1-15,-5-1-13 0,-5 1 0 0,0 2-6 0,0 1 3 0,-11 2-4 16,1 2 3-16,-6-1-3 0,0 6 4 0,16 20-5 15,-38-40 3-15,38 40-4 0,-40-29-2 0,40 29-3 16,-40-16-3-16,18 13-6 0,22 3-9 16,-35-6-9-16,35 6-14 0,-29 0-13 0,29 0-22 15,-26 0-25-15,26 0-30 0,-23 9-30 0,23-9-22 16,0 0 4-16,-22 12-5 0,22-12-46 16,-23-7 163-16,23 7 76 0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8-05-02T15:44:30.06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814 26 673 0,'0'0'77'0,"0"0"-33"15,0 0-10-15,-23 0 1 0,23 0 2 0,0 0 2 0,0 0 0 0,0 0 5 16,0 0 3-16,0 0 1 0,-28-11-6 16,28 11-8-16,0 0-8 0,0 0-6 0,0 0-5 15,-23 0-3-15,23 0-3 0,0 0-3 0,-22 0-1 16,22 0-2-16,0 0-1 0,-30 9 1 0,30-9 1 16,-31 5 1-16,31-5 2 0,-39 9 2 0,14-9 1 15,-1 5 2-15,-3-5-1 0,-1 0-2 16,-3 0-1-16,-2 0-2 0,-1-6-1 0,-2 0-1 15,-2-1 0-15,3 2-4 0,-1-1 1 16,3 1-3-16,4 2 1 0,2 3 0 0,3 0-1 16,1-6 0-16,25 6-1 0,-43 0-1 0,43 0-5 15,-34 0-8-15,34 0-42 0,-28 0-130 0,28 0-246 16,0 0-37-16,0 0 279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8-05-02T15:44:56.05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04D7FD6-55E3-480B-A3D1-6950EFF357D2}" emma:medium="tactile" emma:mode="ink">
          <msink:context xmlns:msink="http://schemas.microsoft.com/ink/2010/main" type="writingRegion" rotatedBoundingBox="2139,10859 9328,11076 9296,12132 2107,11915"/>
        </emma:interpretation>
      </emma:emma>
    </inkml:annotationXML>
    <inkml:traceGroup>
      <inkml:annotationXML>
        <emma:emma xmlns:emma="http://www.w3.org/2003/04/emma" version="1.0">
          <emma:interpretation id="{612D23BE-AB3C-4760-ADC9-B55437F337F2}" emma:medium="tactile" emma:mode="ink">
            <msink:context xmlns:msink="http://schemas.microsoft.com/ink/2010/main" type="paragraph" rotatedBoundingBox="2139,10859 9328,11076 9296,12132 2107,119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1501A5-8D1B-49B4-A7D3-95201064F768}" emma:medium="tactile" emma:mode="ink">
              <msink:context xmlns:msink="http://schemas.microsoft.com/ink/2010/main" type="line" rotatedBoundingBox="2139,10859 9328,11076 9296,12132 2107,11915"/>
            </emma:interpretation>
          </emma:emma>
        </inkml:annotationXML>
        <inkml:traceGroup>
          <inkml:annotationXML>
            <emma:emma xmlns:emma="http://www.w3.org/2003/04/emma" version="1.0">
              <emma:interpretation id="{F2406A8F-337E-47BC-9063-641EA38F4702}" emma:medium="tactile" emma:mode="ink">
                <msink:context xmlns:msink="http://schemas.microsoft.com/ink/2010/main" type="inkWord" rotatedBoundingBox="4098,11026 6886,11110 6858,12050 4069,11966"/>
              </emma:interpretation>
              <emma:one-of disjunction-type="recognition" id="oneOf0">
                <emma:interpretation id="interp0" emma:lang="en-US" emma:confidence="0">
                  <emma:literal>r=5sin3Q</emma:literal>
                </emma:interpretation>
                <emma:interpretation id="interp1" emma:lang="en-US" emma:confidence="0">
                  <emma:literal>r =5sin 30</emma:literal>
                </emma:interpretation>
                <emma:interpretation id="interp2" emma:lang="en-US" emma:confidence="0">
                  <emma:literal>r =5sin3Q</emma:literal>
                </emma:interpretation>
                <emma:interpretation id="interp3" emma:lang="en-US" emma:confidence="0">
                  <emma:literal>r =5sin 30.</emma:literal>
                </emma:interpretation>
                <emma:interpretation id="interp4" emma:lang="en-US" emma:confidence="0">
                  <emma:literal>r =55in3Q</emma:literal>
                </emma:interpretation>
              </emma:one-of>
            </emma:emma>
          </inkml:annotationXML>
          <inkml:trace contextRef="#ctx0" brushRef="#br0">2483-33 806 0,'0'0'112'0,"0"0"-56"0,0 0-20 16,0 0-12-16,0 0-2 0,0 0-5 15,0 0-4-15,0 0-4 0,0 0-1 0,0 0-2 16,0 0 1-16,0 0 1 0,0 0 2 0,-22 22 1 15,22-22 2-15,0 0 3 0,0 0 1 0,0 0 2 16,0 0 1-16,-23 13-2 0,23-13-1 0,0 0-3 16,-23 8 0-16,23-8-2 0,-21 9 1 0,21-9-3 15,-23 7 1-15,23-7-1 0,-28 10 1 16,28-10 0-16,-31 12 1 0,31-12-3 16,-27 8 1-16,27-8-2 0,-26 8-1 0,26-8 0 15,-22 7 0-15,22-7-2 0,0 0 2 0,-26 0-1 16,26 0 0-16,0 0 1 0,0 0-1 0,0 0 0 15,0 0 0-15,0 0-1 0,0 0 0 0,-23 9-1 16,23-9-1-16,0 0 0 0,0 0-1 0,0 0-1 16,0 0 2-16,0 0-2 0,0 0 1 15,0 0-1-15,0 0 0 0,0 0 0 0,0 0-1 16,0 0 1-16,0 0-1 0,0 0 0 0,0 0 0 16,0 0 0-16,0 0 0 0,0 0 0 0,0 0 0 15,0 0 1-15,0 0-1 0,0 0 0 0,0 0 0 16,-20 0 0-16,20 0 0 0,0 0 1 0,0 0-1 15,0 0 0-15,0 0 1 0,-28 0-1 16,28 0 0-16,0 0-1 0,0 0 1 16,0 0 0-16,0 0 0 0,0 0 1 0,0 0-1 15,0 0 1-15,0 0-1 0,0 0 0 0,0 0 1 16,0 0 0-16,0 0-1 0,0 0 0 0,0 0 0 16,0 0 0-16,0 0 0 0,0 0 2 0,0 0-3 15,0 0 1-15,0 0 0 0,0 0-1 0,0 0 3 16,0 0-3-16,0 0 1 0,0 0 1 15,0 0-2-15,0 0 1 0,0 0 0 0,0 0 1 16,0 0-1-16,0 0 0 0,0 0 1 0,0 0-2 16,0 0 1-16,0 0 0 0,0 0 1 15,0 0-1-15,-25 18 2 0,25-18-3 0,0 0-15 16,0 0 33-16,0 0-33 0,0 0 34 0,-20 25-17 16,20-25 0-16,0 0-1 0,-11 25 0 0,11-25 0 15,0 0-2-15,0 0 2 0,0 0 0 16,0 0-1-16,-24 21 2 0,24-21-1 0,0 0 1 15,0 0-1-15,0 0 0 0,0 0 1 0,0 0-1 16,0 0 0-16,0 0 0 0,0 0 0 0,0 0 0 16,0 0 0-16,0 0-1 0,0 0 1 0,0 0-1 15,0 0 1-15,0 0 0 0,0 0 0 0,0 0 0 16,0 0 0-16,0 0 0 0,0 0 0 0,0 0 0 16,0 0 1-16,0 0-1 15,-15 25 0-15,15-25-1 0,0 0 1 0,0 0-1 16,0 0 2-16,0 23 0 0,0-23-1 0,0 0-1 15,0 0 0-15,-5 26 0 0,5-26 1 0,0 0-1 16,0 0 2-16,5 28-2 0,-5-28 2 0,0 0 0 16,0 0-1-16,7 27 0 0,-7-27 1 0,0 0-1 15,8 24 1-15,-8-24-1 0,0 0 2 16,12 30-2-16,-12-30 2 0,8 23-2 0,-8-23 1 16,5 27-2-16,-5-27 1 0,7 29-1 0,-7-29 2 15,5 30-1-15,-5-30 1 0,0 26-2 0,0-26 3 16,0 24-4-16,0-24 3 0,0 0-1 0,0 25 1 15,0-25-1-15,0 0 1 0,0 0 0 0,0 0-1 16,0 0 1-16,0 0 0 0,0 0 1 16,0 0 0-16,0 0 1 0,0 0-1 15,0 0 2-15,0 0 1 0,0 0 1 0,0 0 1 16,0 0 0-16,0 0 1 0,0 0 0 0,0 0 1 16,0 0 0-16,0 0 4 0,0 0 1 0,0 0-1 15,0 0-1-15,0 0-7 0,0 0-2 0,0 0-2 16,22-27 1-16,-22 27 0 0,0 0 1 0,18-24-1 15,-18 24 0-15,0 0-1 0,23-21 0 0,-23 21 0 16,0 0 0-16,0 0-1 0,27-17 0 16,-27 17 0-16,0 0 0 0,27-9-1 0,-27 9 2 15,23 0-2-15,-23 0 3 0,24-7 0 16,-24 7-1-16,33-6 1 0,-33 6-1 0,34-4 0 16,-34 4 0-16,37 0-1 0,-37 0 2 0,35-4-2 31,-35 4 0-31,38 0 1 0,-38 0-1 0,39 0 1 0,-39 0-1 15,32 10 1-15,-32-10-2 0,29 12 2 16,-29-12-2-16,26 13 0 0,-26-13 0 0,24 18-2 16,-24-18-1-16,15 27 0 0,-15-27-1 0,9 33 3 15,-9-33-3-15,0 39 4 0,0-16-3 0,0-1 2 0,-7 5-3 16,-1-3 3-16,-1 0-3 0,-2 1 5 0,-4-4-4 16,-1 3 3-16,16-24-2 0,-29 36 3 0,29-36-2 15,-34 34 2-15,34-34-2 0,-40 25 2 16,40-25-2-1,-40 21 1-15,40-21-2 0,-40 12 1 0,17-5-2 0,-3-7 3 16,2 5-1-16,-1-5 0 0,2 0 0 0,-1 0 1 16,24 0 1-16,-43 0-1 0,43 0 3 0,-35-4-3 15,35 4 0-15,-32-8 1 0,32 8-1 16,-32-6 2-16,32 6-1 0,-30-12-1 0,30 12 1 16,-29-13-4-16,29 13-4 0,-27-12-4 0,27 12-19 15,-27-14-37-15,27 14-44 0,-28-16-90 16,28 16-253-16,0 0-1 0,0 0 184 0</inkml:trace>
          <inkml:trace contextRef="#ctx0" brushRef="#br0" timeOffset="1531.3561">3498 337 1209 0,'0'0'59'0,"0"0"-35"0,0 0-17 0,0 0-6 16,-14-23 0-16,14 23 0 0,0 0 0 16,0 0 2-16,-22-13 2 0,22 13 5 0,0 0 7 15,-25-8 8-15,25 8 6 0,-24-8 2 0,24 8 0 16,-35-11-5-16,12 8-7 0,23 3-4 0,-44-8-6 15,20 8-3-15,2 0-2 0,-2 0-3 0,1 8-1 16,23-8 1-16,-39 17-3 0,39-17 3 0,-41 26-3 16,41-26 1-16,-42 30-1 0,42-30 2 15,-35 28-2-15,35-28 3 0,-25 26-3 16,25-26 3-16,-11 26-2 0,11-26 1 0,0 0-1 16,-8 26 1-16,8-26-2 0,0 0 2 0,8 27-2 15,-8-27 3-15,0 0 0 0,20 23 0 0,-20-23-1 16,27 14 2-16,-27-14-2 0,34 13 1 0,-34-13 0 15,36 12 0-15,-36-12-2 0,37 7 1 0,-37-7-1 16,36 10-1-16,-36-10-1 0,42 9 0 16,-17-5-4-16,-4 4 1 0,3 2-2 0,-24-10 2 15,41 25-1-15,-41-25 2 0,35 23-1 0,-35-23 4 16,27 27-4-16,-27-27 3 0,16 29-2 0,-16-29 1 16,4 34-2-16,-4-34 4 0,0 40-3 15,0-40 3-15,-12 40-3 0,12-40 3 0,-19 35-2 16,19-35 4-16,-33 35-4 0,33-35 3 0,-39 25-1 15,39-25 1-15,-38 18 0 0,38-18 1 16,-43 7-2-16,43-7 1 0,-40 0 0 0,40 0 0 16,-37-9 0-16,37 9-1 0,-34-16 2 0,34 16-3 15,-33-17 2-15,33 17-1 0,-29-24 2 0,29 24-2 16,-24-18 1-16,24 18-3 0,0 0 1 0,-17-22-2 16,17 22-2-16,0 0-4 0,0 0-8 0,0 0-17 15,0 0-24-15,-10-27-28 0,10 27-61 0,0 0-111 16,0 0-147-16,27 0-2 15,-27 0 271-15</inkml:trace>
          <inkml:trace contextRef="#ctx0" brushRef="#br0" timeOffset="3034.7407">3799 417 977 0,'0'0'132'0,"0"0"-80"0,0 0-26 0,0 0-10 15,0 0-5-15,0 0 0 0,0 0-3 0,0 0-1 16,0 0 0-16,0 0 0 0,0 0 2 0,0 0 2 16,0 0 2-16,0 0 3 0,0 0 1 15,0 0 2-15,0 0 0 0,8 21 0 0,-8-21-2 16,0 0 0-16,0 0-1 0,8 30 0 0,-8-30-3 16,2 29 1-16,-2-29-4 0,7 34 2 15,-7-34-4-15,4 43 2 0,-4-19-6 0,6-2 3 16,-6 3-5-16,0-5 5 0,6 4-6 0,-6-4 4 15,0-20-4-15,3 38 2 0,-3-38-3 0,0 33 1 16,0-33-2-16,0 28 1 0,0-28-3 16,0 0 2-16,0 25-2 0,0-25-1 0,0 0-5 15,0 0-3-15,0 0-5 0,0 0-3 0,0 0-4 16,0 0-8-16,0 0-7 0,0 0-14 0,-11 24-26 16,11-24-25-16,0 0-63 0,0 0-120 0,0 0-66 15,0 0 20-15,0 0 333 0</inkml:trace>
          <inkml:trace contextRef="#ctx0" brushRef="#br0" timeOffset="3097.2431">4166 490 857 0,'0'0'95'0,"0"0"-55"16,0 0-19-16,0 0-1 0,0 0 3 16,-12 27 4-16,12-27-2 0,0 24 0 0,0-24-5 15,7 28-1-15,-7-28-4 0,6 42 3 16,-6-42-3-16,4 40 2 0,-4-40-4 0,9 40 0 15,-9-40-4-15,5 33 3 0,-5-33-3 0,0 23 2 16,0-23-1-16,0 0 2 0,0 0-1 0,4 25 2 16,-4-25-1-16,0 0 0 0,0 0 0 15,0 0 0-15,0 0 0 0,0 0-1 0,0 0 1 16,0 0 0-16,0 0 1 0,0 0-1 0,0 0 0 16,0 0-3-16,0 0 0 0,0 0-2 0,0 0 1 15,0 0-1-15,0 0 1 0,0 0 0 0,0 0 0 16,0 0 1-16,0 0 2 0,0 0-1 0,0 0 4 15,0 0 0-15,0 0 0 0,0 0-2 0,0 0-3 16,0-28-5-16,0 28 0 16,0-24-1-16,0 24 2 0,7-31-1 0,-7 31 4 15,6-32-2-15,-6 32 3 0,10-31-2 0,-10 31 1 16,14-36-3-16,-14 36 0 0,13-33-3 0,-13 33 2 16,18-30-4-16,-18 30 3 0,22-29-2 0,-22 29 0 15,25-27-4-15,-25 27 1 0,27-23-2 0,-27 23 2 16,28-21 1-16,-28 21 2 0,31-16-3 0,-31 16 1 15,25-8 0-15,-25 8-1 0,29 0 0 16,-29 0-1-16,35 0 1 0,-35 0-1 0,34 6 2 16,-34-6 0-16,33 8 1 0,-33-8-1 0,26 7 1 15,-26-7-1-15,25 10 0 0,-25-10-2 16,0 0 0-16,30 21-2 0,-30-21 0 0,20 27-1 16,-20-27 3-16,13 40-2 0,-5-18 3 0,-2 3-3 15,1 1 5-15,-4-1-3 0,-3 0 4 16,6 0-4-16,-6-3 2 0,0 3-1 0,0-25 2 15,4 37-3-15,-4-37 4 0,0 35-5 0,0-35 3 16,0 22-2-16,0-22 0 0,0 0-2 0,0 0 0 16,0 24-3-16,0-24-1 0,0 0-3 0,0 0 0 15,0 0-3-15,0 0-3 0,0 0-12 0,0 0-32 16,0 0-56-16,8-25-100 0,-8 25-168 0,25-13-67 16,-25 13 176-16</inkml:trace>
          <inkml:trace contextRef="#ctx0" brushRef="#br0" timeOffset="-5004.4756">0 2 908 0,'0'0'138'0,"0"0"-97"0,0 0-30 15,0 0-8-15,0 0-3 16,0 0 1-16,0 0 0 0,0 0 4 0,0 0 0 16,0 0 4-16,0 0-1 0,-5 23 5 0,5-23-2 15,0 0 3-15,9 31 19 0,-9-31-18 0,10 37 18 16,-2-16-32-16,-4 4 9 0,2 5-12 0,-6-3 9 15,14 5 5-15,-14-2-7 0,8 0 5 0,-8 0-7 16,2 2 5-16,-2-3-5 0,0 1 4 16,7-3-5-16,-7 1 3 0,0-28-2 0,0 39 2 15,0-39-4-15,-7 28 3 0,7-28-4 16,-2 28 4-16,2-28-2 0,0 0 2 0,-7 27-1 16,7-27 3-16,0 0-1 0,0 0 1 0,0 0 1 15,0 0 0-15,0 0 2 0,0 0 0 0,0 0 2 16,0 0 0-16,0 0 1 0,0 0 4 0,0 0 8 15,0 0 4-15,0 0 7 0,0 0-4 16,0 0-7-16,0 0-9 0,0 0-6 0,0-29-5 16,0 29 1-16,0-27-3 0,0 27 2 0,0-33-3 15,0 33 2-15,11-42-1 0,-5 18 3 0,-1-1-3 16,0-4 4-16,3 2-4 0,0-1 3 0,0-1-3 16,0 4 3-16,0-3-3 0,0 1 3 0,2 2-3 15,-6 3 1-15,-4 22-2 0,16-40-13 0,-16 40 24 16,14-28-24-16,-14 28 25 0,12-21-13 15,-12 21 0-15,0 0 1 0,25-30-2 16,-25 30 3-16,0 0-3 0,26-22 0 0,-26 22-1 16,0 0-1-16,34-10 0 0,-34 10-3 0,33 0-3 15,-33 0-4-15,43 0-3 0,-17 4-6 0,-1-4-1 16,1 7-7-16,-26-7-1 0,43 8-10 0,-43-8-8 16,35 5-11-16,-35-5-22 0,34 9-41 0,-34-9-110 15,0 0-169-15,26-9-9 0,-26 9 297 16</inkml:trace>
          <inkml:trace contextRef="#ctx0" brushRef="#br0" timeOffset="-3234.8604">794 215 915 0,'0'0'148'15,"0"0"-89"-15,0 0-18 0,0 0-8 0,0 0-1 16,0 0-3-16,0 0-5 0,0 0-5 0,0 0-4 16,0 0-3-16,0 0 0 0,0 0 1 15,0 0 1-15,0 0 0 0,0 0 0 0,0 0-3 16,24 19-2-16,-24-19 0 0,0 0 1 0,26 0-1 15,-26 0 3-15,0 0 0 0,34 9 0 16,-34-9-2-16,29 0 0 0,-29 0-2 0,37 0-3 16,-37 0 0-16,43-6-2 0,-22 6-1 0,5 0-1 15,-26 0-3-15,39-6-2 0,-39 6 0 0,35 0-3 16,-35 0-4-16,25 0-6 0,-25 0-7 16,0 0-6-16,30 8-7 0,-30-8-3 0,0 0-1 15,0 0-11 1,0 0-24-16,0 0-55 0,25 4-119 0,-25-4-138 15,0 0 7-15,0 0 354 0</inkml:trace>
          <inkml:trace contextRef="#ctx0" brushRef="#br0" timeOffset="-3203.6085">845 450 750 0,'0'0'97'0,"0"0"-32"0,0 0-8 0,0 0 5 15,0 0 3-15,0 0-1 0,0 0-1 0,0 0-5 16,0 0-4-16,0 0-8 0,0 0-8 0,0 0-5 16,0 0-7-16,0 0-2 0,0 0-6 15,0 0-4-15,0 0-1 0,0 0-4 0,0 0-2 16,13 21-2-16,-13-21-2 0,0 0-1 15,30 9-1-15,-30-9 0 0,31 10-2 0,-31-10 1 16,43 7 0-16,-18-7-2 0,4 0-5 0,-2 4-7 16,7-4-11-16,-3 0-11 0,6 8-16 0,-10-14-15 15,15 14-13-15,-21-21-23 0,18 24-57 0,-39-11-145 16,37-17-98-16,-10 17 83 0,-27 0 320 0</inkml:trace>
          <inkml:trace contextRef="#ctx0" brushRef="#br0" timeOffset="5054.0519">5400 45 769 0,'0'0'162'0,"0"0"-81"0,0 0-37 0,0 0-7 16,0 0 0-16,0 0 5 0,0 0-1 0,0 0 2 15,0 0-3-15,0 0-2 0,0 0-6 0,0 0-3 16,0 0-3-16,0 0-2 0,0 0-1 16,0 0-4-16,0 0-2 0,0 0-2 0,0 0-2 15,0 0-3-15,0 0 1 0,0 0-2 0,0 0-3 16,0 0 0-16,0 0-2 0,22-14-1 0,-22 14 0 16,0 0 0-16,0 0-2 0,31-12 1 15,-31 12 0-15,0 0 1 0,32-6-1 0,-32 6-1 16,23-6 0-16,-23 6-1 0,32-3 1 15,-32 3-1-15,35 0 0 0,-35 0 0 0,42-6 0 16,-22 6 0-16,-20 0 0 0,40 0-1 0,-40 0 0 16,35 11 2-16,-35-11-2 0,34 10 0 0,-34-10 0 15,30 15-1-15,-30-15 0 0,23 11 2 0,-23-11-3 16,0 0 1-16,0 0 0 0,26 24 0 0,-26-24-2 16,0 0-15-16,8 29 31 0,-8-29-31 0,0 30 31 15,0-30-12-15,-4 36-3 0,4-36 4 16,-14 35-3-16,14-35 3 0,-16 40-2 0,16-40 3 15,-19 35-3-15,19-35 3 0,-21 38-4 16,21-38 4-16,-20 27-3 0,20-27 3 0,-19 24-2 16,19-24 2-16,0 0-1 0,-25 28 1 0,25-28 0 15,0 0 0-15,-26 17 0 0,26-17 2 0,0 0-1 16,-21 12 1-16,21-12-1 0,0 0 0 0,0 0 0 16,-26 5-1-16,26-5 1 0,0 0-1 15,0 0-1-15,0 0 2 0,-28 8-2 0,28-8 1 16,0 0-2-16,0 0 0 0,0 0 1 0,0 0-1 15,0 0 1-15,-20 9 0 0,20-9 1 0,0 0-1 16,0 0 2-16,0 0-1 0,0 0 0 0,0 0 1 16,0 0-1-16,0 0 0 0,0 0-1 0,0 0 0 15,0 0 1-15,0 0-1 16,0 0 0-16,0 0 0 0,0 0 1 0,0 0-1 16,0 0 1-16,0 0 0 0,0 0 0 0,0 0 0 15,0 0-1-15,0 0 1 0,0 0-1 0,0 0 1 16,0 0 0-16,0 0-1 0,0 0 1 0,0 0-1 15,0 0 1-15,0 0 0 0,0 0 0 0,0 0 0 16,0 0 0-16,0 0 1 0,0 0 0 0,0 0-1 16,0 0 0-16,0 0 0 0,0 0 1 15,0 0 0-15,0 0 1 0,0 0-1 0,0 0 0 16,0 0 0-16,0 0-1 0,0 0-1 0,0 0 1 16,0 0-1-16,0 0-1 0,0 0 2 15,0 0-1-15,0 0-1 0,0 0 0 0,0 0 0 16,0 0 0-16,0 0 0 0,27-11 1 0,-27 11-1 15,0 0 0-15,0 0-1 0,25-7 1 0,-25 7 0 16,0 0-2-16,30 0 2 0,-30 0-2 16,24 0 1-16,-24 0 1 0,32 0-1 0,-32 0 0 15,35 7 0-15,-35-7-1 0,43 10 0 0,-18-1-2 16,-2-1 2-16,3 2-1 0,-5 1 2 0,-21-11-2 16,42 18 3-16,-42-18-4 0,26 25 2 0,-26-25-2 15,25 34-2-15,-25-34 0 0,17 40 2 0,-8-16-4 16,-3-2 6-16,-2 1-5 0,-4 3 5 15,0 0-3-15,0 0 5 0,-10-3-2 16,1 3 5-16,-7 2-4 0,-2-4 4 0,0 2-5 16,-8-2-11-16,2-6 28 0,-3-1-27 0,-2-1 27 15,-2-2-12-15,-3-1-2 0,5-1 1 0,-2-4-1 16,-1 1 1-16,4-6-1 0,-4 2 2 0,3-5-1 16,5 0 1-16,3 0 1 0,21 0-1 0,-32-5 1 15,32 5 1-15,0 0 0 0,-33-15 0 16,33 15 0-16,0 0-1 0,-22-17 1 0,22 17-1 15,0 0-1-15,0 0-1 0,-19-27-14 0,19 27 13 16,0 0-15-16,0 0 13 0,-12-23 1 0,12 23 12 16,0 0-13-16,0 0 9 0,-15-23-14 0,15 23-2 15,0 0-6-15,0 0-5 0,-19-21-9 16,19 21-8-16,0 0-17 0,-21-24-16 0,21 24-39 16,0 0-58-16,0 0-96 0,0 0-207 15,-20-31 74-15,20 31 327 0</inkml:trace>
          <inkml:trace contextRef="#ctx0" brushRef="#br0" timeOffset="7168.4179">6853 179 981 0,'0'0'95'0,"0"0"-51"15,0 0-25-15,0 0-3 0,-21-28 3 0,21 28 2 0,0 0 5 16,0 0-2-16,0 0-5 0,0 0-5 0,0 0-4 16,0 0-3-16,-24-22 1 0,24 22-2 0,0 0 0 15,0 0 1-15,0 0 2 0,-29-6-2 0,29 6 2 16,0 0-4-16,-34 0-1 0,34 0 0 0,-29 0 0 16,29 0 0-16,-29 8 0 0,29-8 0 15,-31 14-2-15,31-14 2 0,-35 21-2 0,35-21 3 16,-37 21-1-16,37-21 2 0,-34 25-2 15,34-25 1-15,-27 25-2 0,27-25 1 0,-25 24-1 16,25-24 2-16,-23 29-2 0,23-29 2 0,-16 30-4 16,16-30 3-16,-17 32-2 0,17-32 2 0,-10 35-3 15,10-35 4-15,-8 38-2 0,8-38 3 0,0 42-3 16,0-22 5-16,8 4-5 0,-3 0 5 0,2-2-7 16,0 5 6-16,1-5-4 0,0 2 2 15,4 0-2-15,-1-2 1 0,1 2-5 16,1-3 4-16,-13-21-4 0,28 43 3 0,-28-43-2 15,27 31 3-15,-27-31-3 0,31 30 1 0,-31-30-1 16,34 26 2-16,-34-26-3 0,34 18 3 0,-34-18-1 16,38 16 1-16,-38-16 1 0,35 9 0 0,-35-9 1 15,37 0-4-15,-37 0 0 0,39 0 1 0,-39 0 1 16,41-15 2-16,-19 6 1 0,1 1-2 16,4-4 2-16,-2-2-2 0,1-2 3 0,-1 1-4 15,1-5 3-15,-3 0-2 0,-23 20 4 0,40-37-4 16,-25 14 6-16,-15 23-4 0,30-39 5 0,-30 39-3 15,21-36 3-15,-21 36-2 0,12-44 0 0,-12 19-5 16,0-1 2-16,0-6-7 0,-8-3 3 0,-5 0-6 16,-4-7 6-16,-6 0-7 0,-2 0 4 0,-7-1-7 15,-2 5-2-15,-6-6-18 16,1 6-13-16,-11-2-10 0,13 13-57 0,-21-14-10 16,31 28-110-16,-20-8-193 0,14 5 10 0,33 16 220 15</inkml:trace>
          <inkml:trace contextRef="#ctx0" brushRef="#br0" timeOffset="8107.6744">7040 516 424 0,'0'0'108'0,"0"0"-29"0,0 0-23 0,0 0-12 32,0 0-9-32,0 0 3 0,0 0 5 0,0 0 6 15,0 0 3-15,0 0-4 0,-27 0-6 0,27 0-5 16,0 0-4-16,0 0 0 0,0 0 0 0,-26 6-1 16,26-6-3-16,0 0 0 0,-25-8-1 0,25 8-4 15,-23 0-3-15,23 0-4 0,-26 0-4 16,26 0-3-16,-34 0-3 0,34 0-1 0,-39 6-2 15,17-6 4-15,-3 5-2 0,2-5 1 0,-2 6 0 16,0-6-2-16,1 0-1 0,1 7 0 0,-2-7 0 16,4 0 1-16,-2 0 3 0,-1 0 0 15,2 0 0-15,22 0-3 0,-36-8-2 0,36 8-3 16,-34-5 0-16,34 5-1 0,-25-3-1 0,25 3-2 16,0 0-8-16,-31 0-14 0,31 0-37 15,0 0-59-15,0 0-152 0,-8 22-198 0,8-22 35 16,0 0 394-16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8-05-02T17:08:48.5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F24899D-9F36-4B92-AC8E-3769E2369AAB}" emma:medium="tactile" emma:mode="ink">
          <msink:context xmlns:msink="http://schemas.microsoft.com/ink/2010/main" type="writingRegion" rotatedBoundingBox="19128,3621 28374,3651 28371,4529 19125,4499"/>
        </emma:interpretation>
      </emma:emma>
    </inkml:annotationXML>
    <inkml:traceGroup>
      <inkml:annotationXML>
        <emma:emma xmlns:emma="http://www.w3.org/2003/04/emma" version="1.0">
          <emma:interpretation id="{10B6BE98-93BD-4ED2-A5E0-8B9DDA051B39}" emma:medium="tactile" emma:mode="ink">
            <msink:context xmlns:msink="http://schemas.microsoft.com/ink/2010/main" type="paragraph" rotatedBoundingBox="19128,3621 28374,3651 28371,4529 19125,44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28007D-8421-41A9-91E7-5FAFFF8A5DA5}" emma:medium="tactile" emma:mode="ink">
              <msink:context xmlns:msink="http://schemas.microsoft.com/ink/2010/main" type="line" rotatedBoundingBox="19128,3621 28374,3651 28371,4529 19125,4499"/>
            </emma:interpretation>
          </emma:emma>
        </inkml:annotationXML>
        <inkml:traceGroup>
          <inkml:annotationXML>
            <emma:emma xmlns:emma="http://www.w3.org/2003/04/emma" version="1.0">
              <emma:interpretation id="{9EEA07BB-CB47-4615-A6FE-C61F160EF192}" emma:medium="tactile" emma:mode="ink">
                <msink:context xmlns:msink="http://schemas.microsoft.com/ink/2010/main" type="inkWord" rotatedBoundingBox="24826,3639 28374,3651 28371,4529 24823,4517"/>
              </emma:interpretation>
              <emma:one-of disjunction-type="recognition" id="oneOf0">
                <emma:interpretation id="interp0" emma:lang="en-US" emma:confidence="0">
                  <emma:literal>r=3+2coso</emma:literal>
                </emma:interpretation>
                <emma:interpretation id="interp1" emma:lang="en-US" emma:confidence="0">
                  <emma:literal>r = 3+20050</emma:literal>
                </emma:interpretation>
                <emma:interpretation id="interp2" emma:lang="en-US" emma:confidence="0">
                  <emma:literal>r = 3+2coso</emma:literal>
                </emma:interpretation>
                <emma:interpretation id="interp3" emma:lang="en-US" emma:confidence="0">
                  <emma:literal>r=3+2coso.</emma:literal>
                </emma:interpretation>
                <emma:interpretation id="interp4" emma:lang="en-US" emma:confidence="0">
                  <emma:literal>r = 3+26050,</emma:literal>
                </emma:interpretation>
              </emma:one-of>
            </emma:emma>
          </inkml:annotationXML>
          <inkml:trace contextRef="#ctx0" brushRef="#br0">6195 133 740 0,'0'-33'290'0,"0"33"-224"0,0 0-32 0,0 0-11 15,-9-22-4-15,9 22-7 0,0 0-2 0,0 0-3 16,-12-29 3-16,12 29-2 0,0 0 0 0,0 0-2 16,-13-30 1-16,13 30-2 0,0 0 3 0,0 0 0 15,0 0 2-15,-25-22-1 0,25 22 2 16,0 0 0-16,-29-10 0 0,29 10-1 0,-24-4-1 16,24 4-1-16,-24 0 1 0,24 0 1 0,-28 0-1 15,28 0-1-15,-32 4-1 0,32-4-1 0,-35 10-4 16,35-10 1-16,-39 16-3 0,39-16 1 15,-42 27-2-15,20-11 3 0,0 0-3 0,22-16 2 16,-40 40-3-16,21-17 4 0,3 3-5 0,1-2 4 16,5 2-5-16,-1 0 5 0,0 2-4 15,4-3 5-15,1 2-5 0,0-6 5 0,6-21-4 16,0 41 4-16,0-41-4 0,0 36 5 0,0-36-2 16,15 36 1-16,-15-36-1 0,18 31 1 0,-18-31-4 15,22 28 4-15,-22-28-2 0,29 24 1 0,-29-24-1 16,36 19 1-16,-36-19-1 0,43 14 1 0,-21-14-1 15,0 8 1-15,1-8-2 0,2 0-1 16,1 0 2-16,-1 0-1 0,1 0 0 0,-1-9 1 16,2 3-2-16,0-3-2 0,1-1-1 15,1-3-7-15,2 3-8 0,-1-12-18 0,6 14-44 16,-19-21-68-16,24 21-86 0,-17-11-167 0,-24 19 56 16,45-29 251-16</inkml:trace>
          <inkml:trace contextRef="#ctx0" brushRef="#br0" timeOffset="748.6145">6912 91 971 0,'0'0'103'0,"0"0"-40"0,0 0-21 0,0 0-15 16,0 0-10-16,0 0-6 0,0 0-6 0,0 0-2 15,0 0 0-15,-23-19-1 0,23 19 0 16,0 0-1-16,0 0 1 0,-21 0 0 0,21 0 1 16,0 0 0-16,-25 0 1 0,25 0 2 0,0 0-2 15,-32 0 1-15,32 0 1 0,-25 8-3 16,25-8 3-16,-26 6-2 0,26-6 2 0,-28 8-1 16,28-8-1-16,-32 14-1 0,32-14 1 0,-34 16-3 15,34-16 2-15,-33 24-2 0,33-24 2 0,-34 27-4 16,34-27 3-16,-28 33-4 0,28-33 3 0,-25 35-4 15,25-35 4-15,-19 37-3 0,19-37 2 0,-15 35-2 16,15-35 2-16,-4 32 0 0,4-32 2 0,0 30-4 16,0-30 4-16,14 29-4 0,-14-29 2 15,20 30-1-15,-20-30 1 0,27 28-2 0,-27-28 1 16,34 25-3-16,-34-25 2 0,38 19-3 16,-15-10 2-16,2-3-1 0,2-3 0 0,1 3-2 15,2-6 0-15,-2 5 1 0,3-5 1 0,-3 0 2 16,0-5 3-16,3-1 1 0,-2 0-1 0,2 2 2 15,0-7-2-15,0 1 2 0,-3-5-2 16,-1 1 5-16,-2-1-2 0,-1-5 4 0,-1 1-3 16,-5-5 4-16,0-1-3 0,-7 0 5 0,0-3-5 15,-6-2 5-15,-5 1-4 0,0-3 5 0,0 5-6 16,-8-1 1-16,-2 3-10 0,-7 2 0 0,-3 1-6 16,-4 4 4-16,-1 1-2 0,-3 2-1 0,-3 1-12 15,4 7-19-15,-9-12-30 0,13 19-33 0,-15-15-34 16,38 15-46-16,-48 0-97 15,24-15-51-15,24 15 139 0</inkml:trace>
          <inkml:trace contextRef="#ctx0" brushRef="#br0" timeOffset="2263.8483">7808 46 1074 0,'0'0'155'0,"0"0"-115"0,0 0-18 16,0 0-11-16,0 0-6 0,0 0-2 0,0 0-1 16,0 0-2-16,0 0 1 0,0 0-1 0,0 0 0 15,0 0 0-15,0 0 2 0,0 0-1 0,0 0 1 16,0 0-1-16,0 0-1 0,0 0 3 0,0 0 0 15,0 0 3-15,0 0 2 0,0 0 1 16,-26-5 2-16,26 5 1 0,-25 5 0 0,25-5-2 16,-30 8-1-16,30-8-2 0,-32 11 0 0,32-11-2 15,-34 15 1-15,34-15-3 0,-34 14 0 0,34-14-2 16,-35 12 1-16,35-12-2 0,-30 12 2 0,30-12-2 16,-28 9 0-16,28-9 0 0,0 0 0 0,-28 16-1 15,28-16 1-15,0 0-1 0,0 0 1 16,0 0 0-16,-24 11 0 0,24-11 0 15,0 0 0-15,0 0-1 0,0 0 1 0,0 0-1 16,0 0-2-16,0 0-1 0,0 0-2 0,0 0 0 16,0 0 2-16,0 0 0 0,0 0 2 0,28 29 0 15,-28-29 1-15,27 14-1 0,-27-14 1 0,33 16-1 16,-33-16 2-16,35 16-2 0,-35-16 3 0,38 21-2 16,-38-21 1-16,36 22-2 0,-36-22 2 15,39 30-1-15,-39-30 1 0,35 32-3 0,-35-32 4 16,29 41-5-16,-29-41 5 0,26 40-5 0,-26-40 5 15,17 38-3-15,-17-38 3 0,12 42-3 0,-12-42 4 16,5 37-5-16,-5-37 4 0,0 35-3 16,0-35 2-16,-6 29-1 0,6-29 2 0,-12 21-3 15,12-21 3-15,0 0-1 0,-26 25 2 0,26-25-1 16,0 0 1-16,-33 10 0 0,33-10 0 16,-23 0 0-16,23 0-1 0,-26-8 0 0,26 8-1 15,-29-10 0-15,29 10-1 0,-34-14 1 0,34 14-2 16,-32-16 2-16,32 16-2 0,-37-17 0 0,37 17-2 15,-37-16 1-15,37 16-3 0,-32-9-4 0,32 9-9 16,-28-6-13-16,28 6-14 0,-25 0-19 0,25 0-37 16,0 0-55-16,-34-5-109 0,34 5-77 0,0 0 15 15,-27-6 325-15</inkml:trace>
          <inkml:trace contextRef="#ctx0" brushRef="#br0" timeOffset="4236.7442">8832-167 1092 0,'0'0'60'0,"-24"0"-25"16,24 0-14-16,0 0-6 0,-34 0-6 0,34 0-4 15,-25 6-2-15,25-6 0 0,-26 9 0 0,26-9 0 16,-26 6 22-16,26-6-18 0,-27 13 22 0,27-13-16 16,-27 6 1-16,27-6 4 0,-30 9-3 0,30-9 0 15,-30 13-5-15,30-13-19 0,-33 14 12 0,33-14-17 16,-32 19 13-16,32-19 3 0,-31 26-2 16,31-26 1-16,-33 32-1 0,33-32 3 0,-35 37-4 15,18-14 4-15,-4 3-4 0,3-2 4 16,-1 4-5-16,1-1 4 0,1 1-4 0,2 3 5 15,1-1-4-15,3 0 4 0,-1-1-5 0,4-1 5 16,1-2-5-16,2-2 6 0,5-2-5 0,0-22 5 16,0 41-4-16,0-41 3 0,10 40-4 0,-10-40 4 15,18 37-3-15,-18-37 4 0,27 34-4 16,-27-34 3-16,34 33-5 0,-9-18 3 0,1 0-4 16,1-3 4-16,1-1-2 0,2-3 2 0,-1 2-2 15,2-5 2-15,0 1-1 0,3-2 3 0,-1-4-1 0,2 0 1 16,2 0 0-16,-2 0 0 0,2 0 1 0,-3-10-3 15,3 5 4-15,-1-6-2 0,-3 1 2 16,2-3-3-16,1-1 1 0,-1 0-2 0,-4-1 3 16,0-1-3-1,-4 1 4-15,0 0-3 0,-5 1 5 0,-22 14-3 0,37-29 3 16,-37 29-1-16,28-31 5 0,-28 31 0 0,17-32 5 16,-17 32 1-16,12-37 11 0,-12 37-2 0,4-42 1 15,-4 18-10-15,0-5-7 0,-5 0-9 0,-2-2 1 16,-2-4-6-16,-3 3 4 0,-3-2-8 0,-1 0 3 0,-4-2-5 15,0 8 5-15,4-3-1 0,-2 10 6 0,2-4-4 16,0 2 4-16,-1-1 11 0,17 24-30 0,-34-40 27 16,34 40-33-16,-31-27 14 0,31 27 2 0,-25-21 0 15,25 21-5-15,0 0-16 0,-23-14-24 16,23 14-27-16,0 0-42 0,-36-16-76 0,36 16-198 16,0 0-15-16,-39 0 176 0</inkml:trace>
          <inkml:trace contextRef="#ctx0" brushRef="#br0" timeOffset="4283.5326">9144 281 1058 0,'0'0'70'0,"0"0"-31"0,0 0-11 16,0 0-7-16,0 0-6 0,0 0-6 0,0 0-2 16,0 0-3-16,0 0-1 0,0 0-3 0,0 0 0 15,0 0 0-15,0 0 0 0,0 0-1 0,0 0 0 16,0 0 0-16,0 0-1 0,0 0 1 0,0 0 0 16,0 0 2-16,0 0 3 0,0 0 4 0,0 0 2 15,-30 15 2-15,30-15-1 0,0 0-2 16,-25 0-2-16,25 0 0 0,0 0-1 15,-33 6 0-15,33-6 1 0,-27 0 1 0,27 0 1 16,-35 0 3-16,35 0 1 0,-39 6 1 0,39-6-1 16,-37 0-3-16,37 0-2 0,-45 7-1 0,23-4-1 15,-1-3-1-15,-1 8-1 0,-2-8-1 0,1 4-1 16,-1 3-2-16,1-7 1 0,-1 8-1 0,1-5 1 16,1 3-1-16,0-1 0 0,0-1 0 15,2 2 0-15,-1-6 0 0,23 0-1 0,-43 8 1 16,43-8-1-16,-41 0-2 0,41 0-7 0,-35 0-23 15,13 0-19-15,22 0-30 0,-37-14-45 0,37 14-110 16,0 0-163-16,-36-15 29 0,36 15 237 16</inkml:trace>
          <inkml:trace contextRef="#ctx0" brushRef="#br0" timeOffset="-10244.7452">0 189 1153 0,'0'0'48'0,"0"0"-28"16,0 0-16-16,0 0-4 0,0 0-1 0,0 0-1 15,9 24 1-15,-9-24-2 0,0 0 0 16,0 0-1-16,12 22 2 0,-12-22-1 0,0 0 4 16,0 0-2-16,11 29 2 0,-11-29 1 0,8 22 1 15,-8-22 0-15,7 29 2 0,-7-29-1 16,5 32 2-16,-5-32-2 0,6 32 3 0,-6-32-2 16,4 34 2-16,-4-34-2 0,5 30 2 0,-5-30-4 15,0 31 3-15,0-31-4 0,8 31 3 0,-8-31-3 16,0 29 2-16,0-29-3 0,5 22 2 15,-5-22-2-15,0 0 3 0,6 34-3 0,-6-34 3 0,0 0-3 16,6 24 0-16,-6-24 0 0,0 0 0 16,0 0-1-16,0 0 1 0,0 0 1 0,0 0 0 15,0 0 0-15,0 0 2 0,0 0 1 16,0 0 1-16,0 0 3 0,0 0 1 0,0 0 5 16,0 0 2-16,0 0 5 0,0 0 5 0,0 0-4 15,0 0-4-15,0 0-8 0,0 0-9 0,0 0 0 16,10-29-1-16,-10 29 2 0,0 0-3 0,0-29 4 15,0 29-2-15,0-21 1 0,0 21-1 16,0-25 2-16,0 25 0 0,0-30 2 0,0 30 0 16,0-32 3-16,0 32-3 0,5-35 4 0,-5 35-4 15,4-36 1-15,-4 36-6 0,7-40 3 0,-7 40-5 16,7-41 3-16,-7 41-3 0,9-42 2 0,-9 42-2 16,12-41 2-16,-12 41-3 0,13-38 3 15,-13 38-2-15,18-35 1 0,-18 35-2 0,19-28 2 16,-19 28-3-16,22-23 3 0,-22 23-3 15,0 0 3-15,31-30-2 0,-31 30 2 0,23-18-2 16,-23 18 2-16,24-15-1 0,-24 15 1 0,22-13-2 16,-22 13 0-16,24-9 0 0,-24 9-1 0,25-4-1 15,-25 4 0-15,26 0-2 0,-26 0-1 0,28 4-2 16,-28-4 0-16,32 12-3 0,-32-12-3 0,35 14-2 16,-35-14-10-16,31 16-11 0,-31-16-36 15,25 13-43-15,2 6-97 0,-27-19-191 0,24 3 12 16,-24-3 205-16</inkml:trace>
          <inkml:trace contextRef="#ctx0" brushRef="#br0" timeOffset="-8254.5649">1011 197 1015 0,'0'0'110'0,"0"0"-67"0,0 0-23 16,0 0-13-16,0 0-2 0,0 0-3 15,0 0-1-15,0 0-1 0,0 0-1 0,0 0 2 16,0 0 0-16,0 0 3 0,0 0 6 0,0 0 5 15,0 0 5-15,0 0 1 0,0 0-1 0,0 0-3 16,0 0-3-16,24 0-2 0,-24 0-3 0,0 0-1 16,0 0-2-16,24 0-1 0,-24 0-2 0,0 0-1 15,26-3-1-15,-26 3-2 0,24 0 0 16,-24 0 0-16,29 0-1 0,-29 0 0 16,32 0 0-16,-32 0-1 0,31 0-1 0,-31 0-1 15,30 0-4-15,-30 0-3 0,27 0-8 0,-27 0-12 16,24 0-26-16,-24 0-60 0,21 0-62 0,-21 0-149 15,34 11-34-15,-34-11 134 0</inkml:trace>
          <inkml:trace contextRef="#ctx0" brushRef="#br0" timeOffset="-8207.7618">989 421 1148 0,'0'0'52'0,"0"0"-26"16,0 0-9-16,0 0-2 0,0 0-4 15,0 0-2-15,0 0-6 0,0 0-3 0,0 0-2 16,0 0-2-16,0 0-3 0,0 0 0 0,0 0 1 15,0 0 2 1,0 0 4-16,0 0 4 0,0 0 6 0,0 0 3 0,0 0 2 16,30 13-2-16,-30-13-2 0,0 0-3 0,25-8-1 15,-25 8 0-15,23-5-1 0,-23 5-2 0,27-6-2 16,-27 6-1-16,32-6-2 0,-32 6-1 16,36-3-3-16,-36 3-3 0,42-6-5 0,-42 6-9 15,41 0-16-15,-41 0-25 0,38 0-67 0,-38 0-149 16,0 0-106-16,34-7 11 0,-34 7 342 0</inkml:trace>
          <inkml:trace contextRef="#ctx0" brushRef="#br0" timeOffset="-5445.9315">2511-49 1030 0,'0'0'84'0,"0"0"-46"0,0 0-19 16,0 0-8-16,0 0-2 0,0 0 0 15,0 0 1-15,0 0 1 0,0 0 1 0,0 0 2 16,0 0 0-16,0 0-1 0,0 0 1 0,0 0 0 16,0 0 1-16,0 0 1 0,0 0-1 15,0 0 0-15,0 0-1 0,0 0-1 0,0 0 0 16,0 0-1-16,0 0-1 0,0 0 1 0,0 0-3 15,0 0 0-15,0 0-2 0,0 0 1 0,0 0 0 16,0 0 1-16,0 0-2 0,0 0 0 16,0 0-1-16,0 0-1 0,0 0 1 0,0 0 0 15,0 0 0-15,23-14-1 0,-23 14 0 0,0 0-1 16,24-11 1-16,-24 11-1 0,0 0-1 0,30-14-1 16,-30 14 0-16,22-9-1 0,-22 9 0 0,22-5 0 15,-22 5-2-15,28-4-15 0,-28 4 16 0,27 0-1 16,-27 0 2-16,28 0 15 15,-28 0-15-15,23 9-2 0,-23-9 0 0,0 0-1 16,25 18 1-16,-25-18-1 0,0 0 2 0,20 30-3 16,-20-30 3-16,7 29-1 0,-7-29 2 0,0 31-3 15,0-31 5-15,-11 36-4 0,11-36 4 0,-16 39-4 16,16-39 3-16,-21 35-2 0,21-35 2 0,-26 28-2 16,26-28 3-16,-26 21-2 0,26-21 3 0,-22 22-2 15,22-22 2-15,-23 16-3 0,23-16 2 16,0 0-2-16,-31 17 1 0,31-17-2 0,0 0 2 15,-26 12-1-15,26-12 1 0,0 0-1 0,-22 13 1 16,22-13-1-16,0 0 1 0,0 0-2 16,0 0 0-16,-23 6 0 0,23-6 1 0,0 0-1 15,0 0 2-15,0 0-1 0,0 0 0 0,0 0 0 16,0 0 1-16,0 0-1 0,0 0 1 0,0 0 0 16,0 0-1-16,0 0 1 0,0 0-1 15,0 0 1-15,0 0-1 0,0 0 0 0,0 0 1 16,0 0-1-16,0 0 0 0,0 0 0 0,0 0-1 15,21-25 1-15,-21 25 0 0,0 0-1 0,0 0 1 16,0 0-1-16,24-20 0 0,-24 20 0 0,0 0-1 16,0 0 0-16,0 0-1 0,29-10 1 0,-29 10-1 15,0 0-1-15,28 0 0 0,-28 0 0 16,26 0 0-16,-26 0 2 0,24 9 0 0,-24-9 1 16,0 0 0-16,29 15-2 0,-29-15 1 15,0 0-2-15,27 31 3 0,-27-31-2 0,22 28 1 16,-22-28-2-16,20 33 3 0,-20-33-4 0,25 31 4 15,-25-31-3-15,23 35 2 0,-23-35-2 0,20 32 3 16,-20-32-3-16,15 31 4 0,-15-31-3 0,11 31 3 16,-11-31-3-16,0 28 2 0,0-28-1 15,0 29 2-15,0-29-2 0,-8 28 3 0,8-28-4 16,-16 25 3-16,16-25-2 0,-18 23 2 0,18-23 0 16,-25 18 2-16,25-18 0 0,-30 11 1 0,30-11 0 15,-32 5 1-15,32-5 0 0,-34 0-1 0,34 0-1 16,-36 0 0-16,36 0 0 0,-36-4-2 15,36 4 2-15,-40-6-1 0,40 6 0 0,-40-10-2 16,40 10 1-16,-41-10 0 0,41 10-1 16,-39-13 0-16,39 13 0 15,-28-5 0-15,28 5 0 0,0 0 0 0,-29-5 0 0,29 5-1 0,0 0 0 0,0 0 0 32,-23 0-1-32,23 0 1 0,0 0-1 0,0 0 1 15,0 0-2-15,0 0 2 0,0 0-2 0,0 0 0 16,0 0-3-16,0 0-4 0,0 0-6 0,0 0-10 15,0 0-17-15,0 0-11 0,0 0-13 16,-15-31-11-16,15 31-11 0,0 0-36 0,0 0-58 16,0 0-202-16,0 0 45 0,0 0 161 0</inkml:trace>
          <inkml:trace contextRef="#ctx0" brushRef="#br0" timeOffset="-4522.8595">3752-2 1052 0,'0'0'222'0,"0"0"-165"0,0 0-30 0,0 0-17 15,0 0-4-15,0 0-4 0,0 0-2 16,0 0 0-16,0 0-1 0,0 0-2 0,0 0 1 15,0 0-1-15,0 0-1 0,0 0 1 0,0 0 0 16,0 0 3-16,0 0 1 0,0 0 1 0,0 0-1 16,0 0 1-16,0 0 0 0,0 0 1 0,-6 21 0 15,6-21-2-15,0 0 2 0,-9 25-1 0,9-25 1 16,-8 28-1-16,8-28 2 0,-8 36-3 0,8-11 2 16,-7-4-3-16,7 8 4 0,-7 1-5 15,7-2 4-15,0 3-6 0,-6-4 6 0,6-2-6 16,0-1 5-16,0-24-4 0,0 41 4 0,0-41-4 15,-4 30 3-15,4-30-2 0,0 23 1 16,0-23-1-16,0 0 1 0,0 22-2 0,0-22 0 16,0 0-2-16,0 0-1 0,0 0-1 0,0 0-4 15,0 0-3-15,0 0-6 0,0 0-22 0,0 0-35 16,0 0-73-16,0-32-100 0,0 32-120 16,0 0 16-16,12-41 259 0</inkml:trace>
          <inkml:trace contextRef="#ctx0" brushRef="#br0" timeOffset="-3181.5926">3955 181 685 0,'0'0'171'0,"0"0"-118"16,0 0-26-16,0 0-8 0,0 0-4 0,0 0 1 15,0 0-4-15,0 0-2 0,0 0-4 0,0 0-3 16,-24 0 2-16,24 0-1 0,0 0 3 0,-25 0 4 16,25 0 5-16,-26 0 6 0,26 0 6 0,-29 0 2 15,6 0-2-15,23 0-4 0,-42 0-4 16,21 4-5-16,-5-4-4 0,1 0 1 0,-3 0-4 15,2 7-2-15,0-7-2 0,3 0-2 16,-1 0-1-16,-1 5-1 0,25-5-1 0,-41 0 0 16,41 0-3-16,-38 4-3 0,38-4-9 0,-33 0-16 15,33 0-30-15,-26-4-49 0,26 4-82 0,0 0-168 16,0 0 16-16,0 0 207 0</inkml:trace>
          <inkml:trace contextRef="#ctx0" brushRef="#br0" timeOffset="-2596.6255">4679 35 1120 0,'0'0'68'0,"0"0"-28"0,0 0-19 0,0 0-7 16,-21 11-7-16,21-11-3 0,0 0-2 0,0 0 0 15,0 0-1-15,0 0 2 0,0 0 2 0,0 0 2 16,0 0 5-16,0 0 4 0,0 0 3 15,0 0 3-15,0 0-2 0,0 0-3 0,0 0-3 16,0 0-4-16,0 0-2 0,0 0-1 0,0 0 0 16,11-23-2-16,-11 23 1 0,0 0-2 15,0 0 1-15,0 0-1 0,20-25 0 0,-20 25-2 16,0 0 1-16,25-15-1 0,-25 15 0 0,0 0-2 16,31-16 1-16,-31 16 0 0,24-10-1 0,-24 10 0 15,26-9 0-15,-26 9 0 0,25-4 1 0,-25 4-1 16,27 0 1-16,-27 0-2 0,29 0 1 0,-29 0 0 15,31 0-1-15,-31 0 1 0,26 0 0 16,-26 0 0-16,0 0-1 0,28 11 1 16,-28-11-1-16,0 0 1 0,24 13-1 0,-24-13 1 15,0 0-1-15,23 18 0 0,-23-18-1 0,0 0 1 16,19 21-1-16,-19-21 1 0,0 0-1 0,13 33 2 0,-13-33-4 16,5 28 4-16,-5-28-3 0,0 34 4 0,0-34-3 15,-6 33 3-15,6-33-4 0,-12 41 4 0,12-41-3 16,-24 45 4-16,9-23-4 0,-3 2 4 15,2-1-3-15,-1 0 4 16,17-23-3-16,-39 40 3 0,39-40-2 0,-42 36 3 16,42-36-3-16,-41 32 3 0,41-32-3 0,-40 30 3 15,40-30-5-15,-35 29 4 0,35-29-3 0,-31 25 0 16,31-25-1-16,-27 21 1 0,27-21-2 0,-23 21 4 16,23-21-3-16,0 0 2 0,-24 22-2 0,24-22 2 0,0 0-2 15,0 0 2-15,0 0-2 0,-21 25 1 16,21-25 0-16,0 0 0 0,0 0-1 0,0 0 2 15,0 0-1-15,0 0 0 0,0 0 0 0,0 0-1 16,0 0 1-16,0 0 0 0,0 0 1 0,0 0 0 0,0 0-1 16,0 0 2-16,0 0-2 0,0 0 1 0,0 0 0 15,0 0-1-15,0 0 1 0,0 0 0 0,0 0 1 16,0 0 0-16,0 0-1 0,0 0 1 16,0 0 0-16,0 0 0 0,0 0 0 15,0 0 0-15,0 0 1 0,0 0 0 0,0 0 0 16,0 0 1-16,0 0-2 0,0 0 1 0,0 0 0 15,0 0 1-15,0 0-1 0,0 0 1 0,0 0-1 16,0 0-1-16,0 0 1 0,25 7-1 0,-25-7 1 16,0 0-1-16,27-5 1 0,-27 5-1 0,25-6 0 15,-25 6 1-15,37-6-1 0,-37 6-2 16,43-6 0-16,-19 6 0 0,2-7-1 0,3 7 0 16,1-4 0-16,0 4-1 0,2 0 1 0,-4-5-1 15,2 5-2-15,-3 0-1 0,-2 0-4 0,-25 0-2 16,43 0-5-16,-43 0-6 0,35 0-13 0,-35 0-13 15,25 9-35-15,-25-9-73 0,0 0-247 16,0 0-29-16,0 0 100 0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8-05-02T17:08:38.34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0 189 1153 0,'0'0'48'0,"0"0"-28"16,0 0-16-16,0 0-4 0,0 0-1 0,0 0-1 15,9 24 1-15,-9-24-2 0,0 0 0 16,0 0-1-16,12 22 2 0,-12-22-1 0,0 0 4 16,0 0-2-16,11 29 2 0,-11-29 1 0,8 22 1 15,-8-22 0-15,7 29 2 0,-7-29-1 16,5 32 2-16,-5-32-2 0,6 32 3 0,-6-32-2 16,4 34 2-16,-4-34-2 0,5 30 2 0,-5-30-4 15,0 31 3-15,0-31-4 0,8 31 3 0,-8-31-3 16,0 29 2-16,0-29-3 0,5 22 2 15,-5-22-2-15,0 0 3 0,6 34-3 0,-6-34 3 0,0 0-3 16,6 24 0-16,-6-24 0 0,0 0 0 16,0 0-1-16,0 0 1 0,0 0 1 0,0 0 0 15,0 0 0-15,0 0 2 0,0 0 1 16,0 0 1-16,0 0 3 0,0 0 1 0,0 0 5 16,0 0 2-16,0 0 5 0,0 0 5 0,0 0-4 15,0 0-4-15,0 0-8 0,0 0-9 0,0 0 0 16,10-29-1-16,-10 29 2 0,0 0-3 0,0-29 4 15,0 29-2-15,0-21 1 0,0 21-1 16,0-25 2-16,0 25 0 0,0-30 2 0,0 30 0 16,0-32 3-16,0 32-3 0,5-35 4 0,-5 35-4 15,4-36 1-15,-4 36-6 0,7-40 3 0,-7 40-5 16,7-41 3-16,-7 41-3 0,9-42 2 0,-9 42-2 16,12-41 2-16,-12 41-3 0,13-38 3 15,-13 38-2-15,18-35 1 0,-18 35-2 0,19-28 2 16,-19 28-3-16,22-23 3 0,-22 23-3 15,0 0 3-15,31-30-2 0,-31 30 2 0,23-18-2 16,-23 18 2-16,24-15-1 0,-24 15 1 0,22-13-2 16,-22 13 0-16,24-9 0 0,-24 9-1 0,25-4-1 15,-25 4 0-15,26 0-2 0,-26 0-1 0,28 4-2 16,-28-4 0-16,32 12-3 0,-32-12-3 0,35 14-2 16,-35-14-10-16,31 16-11 0,-31-16-36 15,25 13-43-15,2 6-97 0,-27-19-191 0,24 3 12 16,-24-3 205-16</inkml:trace>
  <inkml:trace contextRef="#ctx0" brushRef="#br0" timeOffset="2036.9834">989 421 1148 0,'0'0'52'0,"0"0"-26"16,0 0-9-16,0 0-2 0,0 0-4 15,0 0-2-15,0 0-6 0,0 0-3 0,0 0-2 16,0 0-2-16,0 0-3 0,0 0 0 0,0 0 1 15,0 0 2 1,0 0 4-16,0 0 4 0,0 0 6 0,0 0 3 0,0 0 2 16,30 13-2-16,-30-13-2 0,0 0-3 0,25-8-1 15,-25 8 0-15,23-5-1 0,-23 5-2 0,27-6-2 16,-27 6-1-16,32-6-2 0,-32 6-1 16,36-3-3-16,-36 3-3 0,42-6-5 0,-42 6-9 15,41 0-16-15,-41 0-25 0,38 0-67 0,-38 0-149 16,0 0-106-16,34-7 11 0,-34 7 342 0</inkml:trace>
  <inkml:trace contextRef="#ctx0" brushRef="#br0" timeOffset="1990.18">1011 197 1015 0,'0'0'110'0,"0"0"-67"0,0 0-23 16,0 0-13-16,0 0-2 0,0 0-3 15,0 0-1-15,0 0-1 0,0 0-1 0,0 0 2 16,0 0 0-16,0 0 3 0,0 0 6 0,0 0 5 15,0 0 5-15,0 0 1 0,0 0-1 0,0 0-3 16,0 0-3-16,24 0-2 0,-24 0-3 0,0 0-1 16,0 0-2-16,24 0-1 0,-24 0-2 0,0 0-1 15,26-3-1-15,-26 3-2 0,24 0 0 16,-24 0 0-16,29 0-1 0,-29 0 0 16,32 0 0-16,-32 0-1 0,31 0-1 0,-31 0-1 15,30 0-4-15,-30 0-3 0,27 0-8 0,-27 0-12 16,24 0-26-16,-24 0-60 0,21 0-62 0,-21 0-149 15,34 11-34-15,-34-11 134 0</inkml:trace>
  <inkml:trace contextRef="#ctx0" brushRef="#br0" timeOffset="4798.8137">2511-49 1030 0,'0'0'84'0,"0"0"-46"0,0 0-19 16,0 0-8-16,0 0-2 0,0 0 0 15,0 0 1-15,0 0 1 0,0 0 1 0,0 0 2 16,0 0 0-16,0 0-1 0,0 0 1 0,0 0 0 16,0 0 1-16,0 0 1 0,0 0-1 15,0 0 0-15,0 0-1 0,0 0-1 0,0 0 0 16,0 0-1-16,0 0-1 0,0 0 1 0,0 0-3 15,0 0 0-15,0 0-2 0,0 0 1 0,0 0 0 16,0 0 1-16,0 0-2 0,0 0 0 16,0 0-1-16,0 0-1 0,0 0 1 0,0 0 0 15,0 0 0-15,23-14-1 0,-23 14 0 0,0 0-1 16,24-11 1-16,-24 11-1 0,0 0-1 0,30-14-1 16,-30 14 0-16,22-9-1 0,-22 9 0 0,22-5 0 15,-22 5-2-15,28-4-15 0,-28 4 16 0,27 0-1 16,-27 0 2-16,28 0 15 15,-28 0-15-15,23 9-2 0,-23-9 0 0,0 0-1 16,25 18 1-16,-25-18-1 0,0 0 2 0,20 30-3 16,-20-30 3-16,7 29-1 0,-7-29 2 0,0 31-3 15,0-31 5-15,-11 36-4 0,11-36 4 0,-16 39-4 16,16-39 3-16,-21 35-2 0,21-35 2 0,-26 28-2 16,26-28 3-16,-26 21-2 0,26-21 3 0,-22 22-2 15,22-22 2-15,-23 16-3 0,23-16 2 16,0 0-2-16,-31 17 1 0,31-17-2 0,0 0 2 15,-26 12-1-15,26-12 1 0,0 0-1 0,-22 13 1 16,22-13-1-16,0 0 1 0,0 0-2 16,0 0 0-16,-23 6 0 0,23-6 1 0,0 0-1 15,0 0 2-15,0 0-1 0,0 0 0 0,0 0 0 16,0 0 1-16,0 0-1 0,0 0 1 0,0 0 0 16,0 0-1-16,0 0 1 0,0 0-1 15,0 0 1-15,0 0-1 0,0 0 0 0,0 0 1 16,0 0-1-16,0 0 0 0,0 0 0 0,0 0-1 15,21-25 1-15,-21 25 0 0,0 0-1 0,0 0 1 16,0 0-1-16,24-20 0 0,-24 20 0 0,0 0-1 16,0 0 0-16,0 0-1 0,29-10 1 0,-29 10-1 15,0 0-1-15,28 0 0 0,-28 0 0 16,26 0 0-16,-26 0 2 0,24 9 0 0,-24-9 1 16,0 0 0-16,29 15-2 0,-29-15 1 15,0 0-2-15,27 31 3 0,-27-31-2 0,22 28 1 16,-22-28-2-16,20 33 3 0,-20-33-4 0,25 31 4 15,-25-31-3-15,23 35 2 0,-23-35-2 0,20 32 3 16,-20-32-3-16,15 31 4 0,-15-31-3 0,11 31 3 16,-11-31-3-16,0 28 2 0,0-28-1 15,0 29 2-15,0-29-2 0,-8 28 3 0,8-28-4 16,-16 25 3-16,16-25-2 0,-18 23 2 0,18-23 0 16,-25 18 2-16,25-18 0 0,-30 11 1 0,30-11 0 15,-32 5 1-15,32-5 0 0,-34 0-1 0,34 0-1 16,-36 0 0-16,36 0 0 0,-36-4-2 15,36 4 2-15,-40-6-1 0,40 6 0 0,-40-10-2 16,40 10 1-16,-41-10 0 0,41 10-1 16,-39-13 0-16,39 13 0 15,-28-5 0-15,28 5 0 0,0 0 0 0,-29-5 0 0,29 5-1 0,0 0 0 0,0 0 0 32,-23 0-1-32,23 0 1 0,0 0-1 0,0 0 1 15,0 0-2-15,0 0 2 0,0 0-2 0,0 0 0 16,0 0-3-16,0 0-4 0,0 0-6 0,0 0-10 15,0 0-17-15,0 0-11 0,0 0-13 16,-15-31-11-16,15 31-11 0,0 0-36 0,0 0-58 16,0 0-202-16,0 0 45 0,0 0 161 0</inkml:trace>
  <inkml:trace contextRef="#ctx0" brushRef="#br0" timeOffset="7063.1526">3955 181 685 0,'0'0'171'0,"0"0"-118"16,0 0-26-16,0 0-8 0,0 0-4 0,0 0 1 15,0 0-4-15,0 0-2 0,0 0-4 0,0 0-3 16,-24 0 2-16,24 0-1 0,0 0 3 0,-25 0 4 16,25 0 5-16,-26 0 6 0,26 0 6 0,-29 0 2 15,6 0-2-15,23 0-4 0,-42 0-4 16,21 4-5-16,-5-4-4 0,1 0 1 0,-3 0-4 15,2 7-2-15,0-7-2 0,3 0-2 16,-1 0-1-16,-1 5-1 0,25-5-1 0,-41 0 0 16,41 0-3-16,-38 4-3 0,38-4-9 0,-33 0-16 15,33 0-30-15,-26-4-49 0,26 4-82 0,0 0-168 16,0 0 16-16,0 0 207 0</inkml:trace>
  <inkml:trace contextRef="#ctx0" brushRef="#br0" timeOffset="5721.8857">3752-2 1052 0,'0'0'222'0,"0"0"-165"0,0 0-30 0,0 0-17 15,0 0-4-15,0 0-4 0,0 0-2 16,0 0 0-16,0 0-1 0,0 0-2 0,0 0 1 15,0 0-1-15,0 0-1 0,0 0 1 0,0 0 0 16,0 0 3-16,0 0 1 0,0 0 1 0,0 0-1 16,0 0 1-16,0 0 0 0,0 0 1 0,-6 21 0 15,6-21-2-15,0 0 2 0,-9 25-1 0,9-25 1 16,-8 28-1-16,8-28 2 0,-8 36-3 0,8-11 2 16,-7-4-3-16,7 8 4 0,-7 1-5 15,7-2 4-15,0 3-6 0,-6-4 6 0,6-2-6 16,0-1 5-16,0-24-4 0,0 41 4 0,0-41-4 15,-4 30 3-15,4-30-2 0,0 23 1 16,0-23-1-16,0 0 1 0,0 22-2 0,0-22 0 16,0 0-2-16,0 0-1 0,0 0-1 0,0 0-4 15,0 0-3-15,0 0-6 0,0 0-22 0,0 0-35 16,0 0-73-16,0-32-100 0,0 32-120 16,0 0 16-16,12-41 259 0</inkml:trace>
  <inkml:trace contextRef="#ctx0" brushRef="#br0" timeOffset="7648.1197">4679 35 1120 0,'0'0'68'0,"0"0"-28"0,0 0-19 0,0 0-7 16,-21 11-7-16,21-11-3 0,0 0-2 0,0 0 0 15,0 0-1-15,0 0 2 0,0 0 2 0,0 0 2 16,0 0 5-16,0 0 4 0,0 0 3 15,0 0 3-15,0 0-2 0,0 0-3 0,0 0-3 16,0 0-4-16,0 0-2 0,0 0-1 0,0 0 0 16,11-23-2-16,-11 23 1 0,0 0-2 15,0 0 1-15,0 0-1 0,20-25 0 0,-20 25-2 16,0 0 1-16,25-15-1 0,-25 15 0 0,0 0-2 16,31-16 1-16,-31 16 0 0,24-10-1 0,-24 10 0 15,26-9 0-15,-26 9 0 0,25-4 1 0,-25 4-1 16,27 0 1-16,-27 0-2 0,29 0 1 0,-29 0 0 15,31 0-1-15,-31 0 1 0,26 0 0 16,-26 0 0-16,0 0-1 0,28 11 1 16,-28-11-1-16,0 0 1 0,24 13-1 0,-24-13 1 15,0 0-1-15,23 18 0 0,-23-18-1 0,0 0 1 16,19 21-1-16,-19-21 1 0,0 0-1 0,13 33 2 0,-13-33-4 16,5 28 4-16,-5-28-3 0,0 34 4 0,0-34-3 15,-6 33 3-15,6-33-4 0,-12 41 4 0,12-41-3 16,-24 45 4-16,9-23-4 0,-3 2 4 15,2-1-3-15,-1 0 4 16,17-23-3-16,-39 40 3 0,39-40-2 0,-42 36 3 16,42-36-3-16,-41 32 3 0,41-32-3 0,-40 30 3 15,40-30-5-15,-35 29 4 0,35-29-3 0,-31 25 0 16,31-25-1-16,-27 21 1 0,27-21-2 0,-23 21 4 16,23-21-3-16,0 0 2 0,-24 22-2 0,24-22 2 0,0 0-2 15,0 0 2-15,0 0-2 0,-21 25 1 16,21-25 0-16,0 0 0 0,0 0-1 0,0 0 2 15,0 0-1-15,0 0 0 0,0 0 0 0,0 0-1 16,0 0 1-16,0 0 0 0,0 0 1 0,0 0 0 0,0 0-1 16,0 0 2-16,0 0-2 0,0 0 1 0,0 0 0 15,0 0-1-15,0 0 1 0,0 0 0 0,0 0 1 16,0 0 0-16,0 0-1 0,0 0 1 16,0 0 0-16,0 0 0 0,0 0 0 15,0 0 0-15,0 0 1 0,0 0 0 0,0 0 0 16,0 0 1-16,0 0-2 0,0 0 1 0,0 0 0 15,0 0 1-15,0 0-1 0,0 0 1 0,0 0-1 16,0 0-1-16,0 0 1 0,25 7-1 0,-25-7 1 16,0 0-1-16,27-5 1 0,-27 5-1 0,25-6 0 15,-25 6 1-15,37-6-1 0,-37 6-2 16,43-6 0-16,-19 6 0 0,2-7-1 0,3 7 0 16,1-4 0-16,0 4-1 0,2 0 1 0,-4-5-1 15,2 5-2-15,-3 0-1 0,-2 0-4 0,-25 0-2 16,43 0-5-16,-43 0-6 0,35 0-13 0,-35 0-13 15,25 9-35-15,-25-9-73 0,0 0-247 16,0 0-29-16,0 0 100 0</inkml:trace>
  <inkml:trace contextRef="#ctx0" brushRef="#br0" timeOffset="10244.7452">6195 133 740 0,'0'-33'290'0,"0"33"-224"0,0 0-32 0,0 0-11 15,-9-22-4-15,9 22-7 0,0 0-2 0,0 0-3 16,-12-29 3-16,12 29-2 0,0 0 0 0,0 0-2 16,-13-30 1-16,13 30-2 0,0 0 3 0,0 0 0 15,0 0 2-15,-25-22-1 0,25 22 2 16,0 0 0-16,-29-10 0 0,29 10-1 0,-24-4-1 16,24 4-1-16,-24 0 1 0,24 0 1 0,-28 0-1 15,28 0-1-15,-32 4-1 0,32-4-1 0,-35 10-4 16,35-10 1-16,-39 16-3 0,39-16 1 15,-42 27-2-15,20-11 3 0,0 0-3 0,22-16 2 16,-40 40-3-16,21-17 4 0,3 3-5 0,1-2 4 16,5 2-5-16,-1 0 5 0,0 2-4 15,4-3 5-15,1 2-5 0,0-6 5 0,6-21-4 16,0 41 4-16,0-41-4 0,0 36 5 0,0-36-2 16,15 36 1-16,-15-36-1 0,18 31 1 0,-18-31-4 15,22 28 4-15,-22-28-2 0,29 24 1 0,-29-24-1 16,36 19 1-16,-36-19-1 0,43 14 1 0,-21-14-1 15,0 8 1-15,1-8-2 0,2 0-1 16,1 0 2-16,-1 0-1 0,1 0 0 0,-1-9 1 16,2 3-2-16,0-3-2 0,1-1-1 15,1-3-7-15,2 3-8 0,-1-12-18 0,6 14-44 16,-19-21-68-16,24 21-86 0,-17-11-167 0,-24 19 56 16,45-29 251-16</inkml:trace>
  <inkml:trace contextRef="#ctx0" brushRef="#br0" timeOffset="10993.3595">6912 91 971 0,'0'0'103'0,"0"0"-40"0,0 0-21 0,0 0-15 16,0 0-10-16,0 0-6 0,0 0-6 0,0 0-2 15,0 0 0-15,-23-19-1 0,23 19 0 16,0 0-1-16,0 0 1 0,-21 0 0 0,21 0 1 16,0 0 0-16,-25 0 1 0,25 0 2 0,0 0-2 15,-32 0 1-15,32 0 1 0,-25 8-3 16,25-8 3-16,-26 6-2 0,26-6 2 0,-28 8-1 16,28-8-1-16,-32 14-1 0,32-14 1 0,-34 16-3 15,34-16 2-15,-33 24-2 0,33-24 2 0,-34 27-4 16,34-27 3-16,-28 33-4 0,28-33 3 0,-25 35-4 15,25-35 4-15,-19 37-3 0,19-37 2 0,-15 35-2 16,15-35 2-16,-4 32 0 0,4-32 2 0,0 30-4 16,0-30 4-16,14 29-4 0,-14-29 2 15,20 30-1-15,-20-30 1 0,27 28-2 0,-27-28 1 16,34 25-3-16,-34-25 2 0,38 19-3 16,-15-10 2-16,2-3-1 0,2-3 0 0,1 3-2 15,2-6 0-15,-2 5 1 0,3-5 1 0,-3 0 2 16,0-5 3-16,3-1 1 0,-2 0-1 0,2 2 2 15,0-7-2-15,0 1 2 0,-3-5-2 16,-1 1 5-16,-2-1-2 0,-1-5 4 0,-1 1-3 16,-5-5 4-16,0-1-3 0,-7 0 5 0,0-3-5 15,-6-2 5-15,-5 1-4 0,0-3 5 0,0 5-6 16,-8-1 1-16,-2 3-10 0,-7 2 0 0,-3 1-6 16,-4 4 4-16,-1 1-2 0,-3 2-1 0,-3 1-12 15,4 7-19-15,-9-12-30 0,13 19-33 0,-15-15-34 16,38 15-46-16,-48 0-97 15,24-15-51-15,24 15 139 0</inkml:trace>
  <inkml:trace contextRef="#ctx0" brushRef="#br0" timeOffset="12508.5935">7808 46 1074 0,'0'0'155'0,"0"0"-115"0,0 0-18 16,0 0-11-16,0 0-6 0,0 0-2 0,0 0-1 16,0 0-2-16,0 0 1 0,0 0-1 0,0 0 0 15,0 0 0-15,0 0 2 0,0 0-1 0,0 0 1 16,0 0-1-16,0 0-1 0,0 0 3 0,0 0 0 15,0 0 3-15,0 0 2 0,0 0 1 16,-26-5 2-16,26 5 1 0,-25 5 0 0,25-5-2 16,-30 8-1-16,30-8-2 0,-32 11 0 0,32-11-2 15,-34 15 1-15,34-15-3 0,-34 14 0 0,34-14-2 16,-35 12 1-16,35-12-2 0,-30 12 2 0,30-12-2 16,-28 9 0-16,28-9 0 0,0 0 0 0,-28 16-1 15,28-16 1-15,0 0-1 0,0 0 1 16,0 0 0-16,-24 11 0 0,24-11 0 15,0 0 0-15,0 0-1 0,0 0 1 0,0 0-1 16,0 0-2-16,0 0-1 0,0 0-2 0,0 0 0 16,0 0 2-16,0 0 0 0,0 0 2 0,28 29 0 15,-28-29 1-15,27 14-1 0,-27-14 1 0,33 16-1 16,-33-16 2-16,35 16-2 0,-35-16 3 0,38 21-2 16,-38-21 1-16,36 22-2 0,-36-22 2 15,39 30-1-15,-39-30 1 0,35 32-3 0,-35-32 4 16,29 41-5-16,-29-41 5 0,26 40-5 0,-26-40 5 15,17 38-3-15,-17-38 3 0,12 42-3 0,-12-42 4 16,5 37-5-16,-5-37 4 0,0 35-3 16,0-35 2-16,-6 29-1 0,6-29 2 0,-12 21-3 15,12-21 3-15,0 0-1 0,-26 25 2 0,26-25-1 16,0 0 1-16,-33 10 0 0,33-10 0 16,-23 0 0-16,23 0-1 0,-26-8 0 0,26 8-1 15,-29-10 0-15,29 10-1 0,-34-14 1 0,34 14-2 16,-32-16 2-16,32 16-2 0,-37-17 0 0,37 17-2 15,-37-16 1-15,37 16-3 0,-32-9-4 0,32 9-9 16,-28-6-13-16,28 6-14 0,-25 0-19 0,25 0-37 16,0 0-55-16,-34-5-109 0,34 5-77 0,0 0 15 15,-27-6 325-15</inkml:trace>
  <inkml:trace contextRef="#ctx0" brushRef="#br0" timeOffset="14481.4894">8832-167 1092 0,'0'0'60'0,"-24"0"-25"16,24 0-14-16,0 0-6 0,-34 0-6 0,34 0-4 15,-25 6-2-15,25-6 0 0,-26 9 0 0,26-9 0 16,-26 6 22-16,26-6-18 0,-27 13 22 0,27-13-16 16,-27 6 1-16,27-6 4 0,-30 9-3 0,30-9 0 15,-30 13-5-15,30-13-19 0,-33 14 12 0,33-14-17 16,-32 19 13-16,32-19 3 0,-31 26-2 16,31-26 1-16,-33 32-1 0,33-32 3 0,-35 37-4 15,18-14 4-15,-4 3-4 0,3-2 4 16,-1 4-5-16,1-1 4 0,1 1-4 0,2 3 5 15,1-1-4-15,3 0 4 0,-1-1-5 0,4-1 5 16,1-2-5-16,2-2 6 0,5-2-5 0,0-22 5 16,0 41-4-16,0-41 3 0,10 40-4 0,-10-40 4 15,18 37-3-15,-18-37 4 0,27 34-4 16,-27-34 3-16,34 33-5 0,-9-18 3 0,1 0-4 16,1-3 4-16,1-1-2 0,2-3 2 0,-1 2-2 15,2-5 2-15,0 1-1 0,3-2 3 0,-1-4-1 0,2 0 1 16,2 0 0-16,-2 0 0 0,2 0 1 0,-3-10-3 15,3 5 4-15,-1-6-2 0,-3 1 2 16,2-3-3-16,1-1 1 0,-1 0-2 0,-4-1 3 16,0-1-3-1,-4 1 4-15,0 0-3 0,-5 1 5 0,-22 14-3 0,37-29 3 16,-37 29-1-16,28-31 5 0,-28 31 0 0,17-32 5 16,-17 32 1-16,12-37 11 0,-12 37-2 0,4-42 1 15,-4 18-10-15,0-5-7 0,-5 0-9 0,-2-2 1 16,-2-4-6-16,-3 3 4 0,-3-2-8 0,-1 0 3 0,-4-2-5 15,0 8 5-15,4-3-1 0,-2 10 6 0,2-4-4 16,0 2 4-16,-1-1 11 0,17 24-30 0,-34-40 27 16,34 40-33-16,-31-27 14 0,31 27 2 0,-25-21 0 15,25 21-5-15,0 0-16 0,-23-14-24 16,23 14-27-16,0 0-42 0,-36-16-76 0,36 16-198 16,0 0-15-16,-39 0 176 0</inkml:trace>
  <inkml:trace contextRef="#ctx0" brushRef="#br0" timeOffset="14528.2778">9144 281 1058 0,'0'0'70'0,"0"0"-31"0,0 0-11 16,0 0-7-16,0 0-6 0,0 0-6 0,0 0-2 16,0 0-3-16,0 0-1 0,0 0-3 0,0 0 0 15,0 0 0-15,0 0 0 0,0 0-1 0,0 0 0 16,0 0 0-16,0 0-1 0,0 0 1 0,0 0 0 16,0 0 2-16,0 0 3 0,0 0 4 0,0 0 2 15,-30 15 2-15,30-15-1 0,0 0-2 16,-25 0-2-16,25 0 0 0,0 0-1 15,-33 6 0-15,33-6 1 0,-27 0 1 0,27 0 1 16,-35 0 3-16,35 0 1 0,-39 6 1 0,39-6-1 16,-37 0-3-16,37 0-2 0,-45 7-1 0,23-4-1 15,-1-3-1-15,-1 8-1 0,-2-8-1 0,1 4-1 16,-1 3-2-16,1-7 1 0,-1 8-1 0,1-5 1 16,1 3-1-16,0-1 0 0,0-1 0 15,2 2 0-15,-1-6 0 0,23 0-1 0,-43 8 1 16,43-8-1-16,-41 0-2 0,41 0-7 0,-35 0-23 15,13 0-19-15,22 0-30 0,-37-14-45 0,37 14-110 16,0 0-163-16,-36-15 29 0,36 15 237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8-05-02T17:09:01.23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98E8695-18F4-4693-9AE6-16341D4F0E7F}" emma:medium="tactile" emma:mode="ink">
          <msink:context xmlns:msink="http://schemas.microsoft.com/ink/2010/main" type="writingRegion" rotatedBoundingBox="20128,3450 29291,3638 29267,4817 20104,4629"/>
        </emma:interpretation>
      </emma:emma>
    </inkml:annotationXML>
    <inkml:traceGroup>
      <inkml:annotationXML>
        <emma:emma xmlns:emma="http://www.w3.org/2003/04/emma" version="1.0">
          <emma:interpretation id="{8BC1F695-E902-4741-87C1-C04238C97DFD}" emma:medium="tactile" emma:mode="ink">
            <msink:context xmlns:msink="http://schemas.microsoft.com/ink/2010/main" type="paragraph" rotatedBoundingBox="20128,3450 29291,3638 29267,4817 20104,46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E5A2F7-61CD-4013-83F3-050BA7FC9D91}" emma:medium="tactile" emma:mode="ink">
              <msink:context xmlns:msink="http://schemas.microsoft.com/ink/2010/main" type="line" rotatedBoundingBox="20128,3450 29291,3638 29267,4817 20104,4629"/>
            </emma:interpretation>
          </emma:emma>
        </inkml:annotationXML>
        <inkml:traceGroup>
          <inkml:annotationXML>
            <emma:emma xmlns:emma="http://www.w3.org/2003/04/emma" version="1.0">
              <emma:interpretation id="{CF787300-11E2-48FA-848F-59295504159E}" emma:medium="tactile" emma:mode="ink">
                <msink:context xmlns:msink="http://schemas.microsoft.com/ink/2010/main" type="inkWord" rotatedBoundingBox="19976,4042 20609,3696 20819,4080 20186,4426"/>
              </emma:interpretation>
              <emma:one-of disjunction-type="recognition" id="oneOf0">
                <emma:interpretation id="interp0" emma:lang="en-US" emma:confidence="1">
                  <emma:literal>r</emma:literal>
                </emma:interpretation>
                <emma:interpretation id="interp1" emma:lang="en-US" emma:confidence="0">
                  <emma:literal>n</emma:literal>
                </emma:interpretation>
                <emma:interpretation id="interp2" emma:lang="en-US" emma:confidence="0">
                  <emma:literal>Y</emma:literal>
                </emma:interpretation>
                <emma:interpretation id="interp3" emma:lang="en-US" emma:confidence="0">
                  <emma:literal>rd</emma:literal>
                </emma:interpretation>
                <emma:interpretation id="interp4" emma:lang="en-US" emma:confidence="0">
                  <emma:literal>re</emma:literal>
                </emma:interpretation>
              </emma:one-of>
            </emma:emma>
          </inkml:annotationXML>
          <inkml:trace contextRef="#ctx0" brushRef="#br0">0 0 899 0,'10'31'219'0,"-10"-31"-172"16,0 0-32-16,0 0-13 0,0 0-3 15,0 0-1-15,0 0 0 0,0 0 0 0,0 0 3 16,0 0-1-16,6 26 2 0,-6-26-3 0,0 0 2 16,4 23-1-16,-4-23 2 0,0 0-3 0,5 34 3 15,-5-34-3-15,4 29 4 0,-4-29-5 0,7 35 4 16,-7-35-3-16,5 38 3 0,-5-38-4 0,4 37 5 16,-4-37-4-16,0 32 3 0,0-32-2 0,8 28 3 15,-8-28-3-15,0 27 2 16,0-27-3-16,6 27 2 0,-6-27-1 0,0 22 2 0,0-22-1 15,0 0 0-15,4 28 0 0,-4-28 0 0,0 0 0 16,0 23 1-16,0-23-2 0,0 0 1 16,0 0-1-16,5 21 1 0,-5-21 0 0,0 0 0 15,0 0 1-15,0 0 1 0,0 0 0 0,0 0 1 16,0 0-1-16,0 0 0 0,0 0 0 16,0 0-1-16,0 0 0 0,0 0 0 0,0 0-1 15,0 0 1-15,0 0 1 0,0 0-1 0,0 0 2 16,0 0 1-16,0 0-1 0,0 0 2 0,0 0 2 15,0 0 0-15,0 0 4 0,0 0 2 0,0 0 2 16,0 0 2-16,0 0 3 0,0 0 3 0,0 0 3 16,0 0-2-16,0 0-6 0,0 0-6 0,0 0-5 15,0 0-3-15,0 0 0 0,0 0 0 16,0 0 1-16,0 0 7 0,0 0 3 16,0 0 0-16,0 0-1 0,0 0-8 0,0 0-2 15,0-22-5-15,0 22 2 0,0-31-3 0,0 31 4 16,7-31-4-16,-7 31 3 0,0-37-3 0,0 37 2 15,5-42-4-15,-5 42-1 0,6-42-4 0,-6 21 5 16,0 21-3-16,9-39 7 0,-9 39-3 0,7-31 2 16,-7 31-3-16,8-22 2 0,-8 22-4 15,0 0-1-15,13-29-4 0,-13 29-2 0,0 0-4 16,32-25-1-16,-32 25 0 0,31-16 3 0,-31 16 2 16,36-12 4-16,-36 12 2 0,39-8 2 0,-39 8 0 15,46-7 1-15,-23 7-2 0,2 0-1 16,3-3-3-16,0 3 0 0,-1 0-1 0,1 0-1 15,-2 0-3-15,3 8-7 0,-29-8-22 16,53 10-40-16,-53-10-46 0,49 10-65 0,-49-10-89 16,32 0-62-16,-3 13 101 0,-29-13 244 0</inkml:trace>
        </inkml:traceGroup>
        <inkml:traceGroup>
          <inkml:annotationXML>
            <emma:emma xmlns:emma="http://www.w3.org/2003/04/emma" version="1.0">
              <emma:interpretation id="{B34A77E5-9B7A-407B-A854-E7700B055D3F}" emma:medium="tactile" emma:mode="ink">
                <msink:context xmlns:msink="http://schemas.microsoft.com/ink/2010/main" type="inkWord" rotatedBoundingBox="25073,3603 29290,3689 29268,4770 25051,4683"/>
              </emma:interpretation>
              <emma:one-of disjunction-type="recognition" id="oneOf1">
                <emma:interpretation id="interp5" emma:lang="en-US" emma:confidence="0">
                  <emma:literal>--4-45 t</emma:literal>
                </emma:interpretation>
                <emma:interpretation id="interp6" emma:lang="en-US" emma:confidence="0">
                  <emma:literal>= 4-450 t</emma:literal>
                </emma:interpretation>
                <emma:interpretation id="interp7" emma:lang="en-US" emma:confidence="0">
                  <emma:literal>= 4-455 t</emma:literal>
                </emma:interpretation>
                <emma:interpretation id="interp8" emma:lang="en-US" emma:confidence="0">
                  <emma:literal>--4-455 t</emma:literal>
                </emma:interpretation>
                <emma:interpretation id="interp9" emma:lang="en-US" emma:confidence="0">
                  <emma:literal>= 4-4500 t</emma:literal>
                </emma:interpretation>
              </emma:one-of>
            </emma:emma>
          </inkml:annotationXML>
          <inkml:trace contextRef="#ctx0" brushRef="#br0" timeOffset="7055.5876">5008-224 814 0,'0'0'227'0,"0"0"-185"0,0 0-25 0,0 0-9 16,0 25-3-16,0-25-16 0,0 0 12 0,-4 31-15 15,4-31 14-15,0 22 1 0,0-22-2 0,-8 29 2 16,8-29-2-16,0 28 2 0,0-28-1 0,-8 30 2 16,8-30-2-16,-6 31 2 0,6-31 0 0,-5 28 2 15,5-28-2-15,-7 28 3 16,7-28-1-16,-7 26 2 0,7-26-2 0,0 0 2 16,-9 29-1-16,9-29 1 0,0 0-1 0,0 0-1 15,-8 22-1-15,8-22 0 0,0 0-1 0,0 0 0 16,0 0 0-16,0 0 1 0,0 0-1 0,0 0 0 15,0 0 1-15,0 0 0 0,0 0 1 0,0 0 0 16,0 0-1-16,0 0 0 0,0 0-2 0,0 0 0 16,0 0 0-16,0 0-1 0,0 0 2 15,0 0-2-15,0 0 1 0,0 0-1 0,0 0 2 16,0 0 0-16,0 0 2 0,0 0-1 0,0 0 0 16,0 0 1-16,0 0 0 0,0 0 2 15,0 0-1-15,0 0-1 0,0 0-1 0,23 6-1 16,-23-6 0-16,0 0 0 0,0 0 1 0,27 0-3 15,-27 0 2-15,0 0-2 0,32 0 0 16,-32 0 0-16,28 0 1 0,-28 0-1 0,30 0 2 16,-30 0 0-16,37-6-1 0,-37 6 0 0,40 0-1 15,-40 0 0-15,43-3 2 0,-20 3 0 0,0-5 0 16,-2 5-1-16,2 0 0 0,1-6 0 0,-2 6-2 16,-22 0 1-16,41 0 1 0,-41 0-1 0,35-4 0 15,-35 4-1-15,35 0 0 0,-35 0 1 0,32 0 0 16,-32 0-1-16,27 0 1 15,-27 0-1-15,24 0 0 0,-24 0 0 0,0 0-2 16,24 6 1-16,-24-6-3 0,0 0-2 0,0 0-4 16,0 0-5-16,26 7-4 0,-26-7-5 0,0 0-7 15,0 0-14-15,0 0-37 0,0 0-134 0,0 0-142 16,0 0 17-16,0 0 257 0</inkml:trace>
          <inkml:trace contextRef="#ctx0" brushRef="#br0" timeOffset="7086.781">5472-351 1232 0,'0'0'32'0,"0"0"-23"16,0 0-8-16,0 0-2 0,0 0-1 0,-19 23 2 0,19-23-1 0,0 0 1 15,0 0-2-15,-16 25 3 0,16-25-2 16,0 0 2-16,0 0 0 0,0 0 0 0,-8 21 0 16,8-21 0-16,0 0 0 0,0 0 1 15,0 0 0-15,0 0 1 0,0 0 19 0,-11 28-19 16,11-28 20-16,0 0-20 0,-7 31-2 0,7-31-15 16,0 30 14-16,0-30-14 0,-8 42 14 0,8-16 3 15,-4 4-5-15,4 3 5 0,-6 2-6 0,6 8 7 16,-7 2-9-16,7-1 7 0,-4 7-8 0,4-4 8 15,-6-4-7-15,6-1 7 0,-4-2-7 16,4-2 7-16,-5-4-7 0,5-1 7 0,0-3-6 16,0-2 7-16,-4-3-6 0,4-4 5 0,0 3 17 15,0-24-18-15,4 34 19 0,-4-34-19 16,5 23-2-16,-5-23-14 0,0 0 14 0,0 0-15 16,0 0 15-16,8 21 0 0,-8-21-3 0,0 0 1 15,0 0-3-15,0 0-6 0,0 0-10 0,0 0-22 16,0 0-322-16,0 0-46 0,19-27-12 15</inkml:trace>
          <inkml:trace contextRef="#ctx0" brushRef="#br0" timeOffset="9176.6253">6288 133 1003 0,'0'0'90'0,"0"0"-38"0,0 0-22 15,0 0-11-15,0 0-6 0,0 0-2 0,0 0 0 16,0 0 0-16,0 0 2 0,0 0 1 0,0 0-1 16,0 0 1-16,0 0-2 0,0 0 0 0,0 0-3 15,0 0 0-15,0 0 0 0,0 0-3 0,0 0 1 16,0 0-1-16,-23-13-1 0,23 13 1 15,0 0-2-15,-25 0 0 0,25 0 0 16,0 0-1-16,-34 0 1 0,34 0 0 0,-24 0-1 16,24 0-1-16,-31 0-2 0,31 0 0 0,-33 6-1 15,33-6 1-15,-32 7 0 0,32-7 0 0,-32 17-2 16,32-17 2-16,-29 14 0 0,29-14 0 0,-22 12-2 16,22-12 2-16,0 0-1 0,-31 18 1 0,31-18-1 15,0 0 0-15,-24 15-2 0,24-15 2 16,0 0-1-16,0 0 0 0,0 0 0 0,-23 13 0 15,23-13-1-15,0 0 0 0,0 0 1 0,0 0-2 16,0 0-3-16,0 0-2 0,0 0-1 0,0 0 2 16,0 0 4-16,0 0 5 0,0 0-1 0,0 0 1 15,31 29-1-15,-31-29 1 0,21 16-2 16,-21-16 1-16,26 16-1 0,-26-16 0 16,30 21-2-16,-30-21 3 0,35 22-3 0,-35-22 3 15,38 27-2-15,-38-27 2 0,39 28-1 0,-39-28 3 16,37 34-4-16,-37-34 4 0,35 33-4 0,-35-33 2 0,30 37-2 15,-30-37 3-15,20 31-4 0,-20-31 5 0,15 31-5 16,-15-31 4-16,9 30 20 0,-9-30-21 0,0 30 20 16,0-30-35-16,-5 29 12 0,5-29-11 0,-13 27 12 15,13-27 3-15,-20 21-3 0,20-21 2 16,-30 20-2-16,30-20 1 0,-38 13 1 0,38-13 1 16,-43 6-2-16,43-6 3 0,-43 0-2 0,20 0 2 15,1 0 1-15,22 0-2 0,-41-8 2 0,41 8-1 16,-39-8 1-16,39 8-1 0,-34-9 0 0,34 9-1 15,-27-11-1-15,27 11 1 0,0 0-1 0,-28-9 1 16,28 9 0-16,0 0 0 0,0 0 1 16,-23-9 0-16,23 9 0 0,0 0 0 0,0 0 3 15,0 0 0-15,0 0 1 0,0 0 1 0,0 0-1 16,0 0 2-16,0 0-2 0,0 0-2 0,0 0-4 16,0 0-4-16,0 0-22 0,0 0-21 15,0 0-16-15,16-24 15 0,-16 24 6 0,0 0 26 16,0 0-39-1,0 0-42-15,0 0-81 0,0 0-198 0,12-22 35 16,-12 22 231-16</inkml:trace>
          <inkml:trace contextRef="#ctx0" brushRef="#br0" timeOffset="9566.5326">6692 249 1008 0,'0'0'232'0,"0"0"-175"0,0 0-32 16,0 0-13-16,0 0-10 0,0 0-3 15,0 0-2-15,0 0 0 0,0 0 0 0,0 0-1 16,0 0 0-16,0 0 1 0,0 0 1 0,0 0 3 16,0 0 1-16,0 0 2 0,0 0 0 0,0 0 0 15,0 0-1-15,0 0 1 0,0 0-2 0,0 0 1 16,0 0-2-16,0 0-2 0,0 0 0 0,0 0 0 16,0 0 2-16,0 20 0 0,0-20 0 15,0 26 1-15,0-26-3 0,0 33 2 16,0-33-2-16,0 36 2 0,0-36-4 0,4 44 5 15,-4-21-4-15,0-1 3 0,5 1-3 0,-5 2 4 16,0-4-5-16,0 2 4 0,0-23 18 0,7 40-18 16,-7-40 19-16,4 38-32 0,-4-38 11 0,0 32-13 15,0-32 13-15,0 23 2 0,0-23-3 0,0 0 3 16,0 23-2-16,0-23 0 0,0 0 0 16,0 0 0-16,0 0-2 0,0 0 0 0,0 0-5 15,0 0-3-15,0 0-12 0,0 0-10 0,0 0-12 16,0 0-100-16,0 0-263 0,0 0 27 0,0 0 94 15</inkml:trace>
          <inkml:trace contextRef="#ctx0" brushRef="#br0" timeOffset="10934.3565">7003 358 843 0,'0'0'91'0,"0"0"-55"15,0 0-15-15,0 0-12 0,0 0-7 0,0 0-3 16,9 23 0-16,-9-23-1 0,0 0 4 15,0 0-3-15,0 29 3 0,0-29-3 0,0 0 2 16,0 30-2-16,0-30 3 0,7 29-2 0,-7-29 2 16,0 32-2-16,0-32 3 0,9 36 16 0,-9-36-15 15,7 43 17-15,-7-43-18 0,0 39-2 0,0-39-10 16,0 36 10-16,0-36-11 0,4 29 12 0,-4-29 1 16,0 23-1-16,0-23 1 0,0 0 0 15,0 0 0-15,0 21 1 0,0-21 1 0,0 0 2 16,0 0 0-16,0 0 1 0,0 0 1 0,0 0 0 15,0 0 0-15,0 0 0 0,0 0 1 0,0 0-1 16,0 0 3-16,0 0 2 0,0 0 3 16,0 0 6-16,0 0 17 0,0 0 17 0,0 0-5 15,0 0-7-15,0 0-26 0,5-21-21 0,-5 21-3 16,0-23 2-16,0 23 0 0,0-24 5 16,0 24 11-16,7-28-12 0,-7 28 10 0,0-39-34 15,0 39 17-15,4-41-18 0,-4 41 18 0,8-39 6 16,-2 17-3-16,-6 22 6 0,10-39-3 0,-10 39 5 15,12-40-2-15,-12 40 3 0,16-32-3 0,-16 32 1 16,17-30-3-16,-17 30 1 0,17-27-3 0,-17 27 3 16,21-24-2-16,-21 24 0 0,22-18-1 0,-22 18 1 15,27-19-2-15,-27 19 1 0,28-17-2 16,-28 17 1-16,25-15-1 0,-25 15 1 16,25-12-2-16,-25 12-2 0,29-9-4 0,-29 9-4 15,32-6-1-15,-32 6 1 0,38 0 2 0,-38 0 5 16,40 9 2-16,-40-9 3 0,35 12 2 0,-35-12-2 15,31 27 2-15,-31-27-3 16,32 40 3-16,-17-18-5 0,-3 8 5 0,-3-1-7 0,-1 1 7 16,-3 2-6-16,-5 4 6 0,0 0-6 15,0-5 7-15,-5 6 17 0,5-6-31 0,-8-2 32 16,8-2-32-16,-9-4 11 0,9-23 4 0,-8 36-3 16,8-36 2-16,-6 26-2 0,6-26 2 0,0 0-1 15,-5 26 0-15,5-26 0 0,0 0-1 0,0 0-1 16,0 0-1-16,0 0-2 0,0 0 0 0,0 0-3 15,0 0 0-15,0 0-2 16,0 0-19-16,0 0-111 0,0 0-223 0,0 0-40 16,0 0 102-16</inkml:trace>
          <inkml:trace contextRef="#ctx0" brushRef="#br0" timeOffset="15027.859">9025 337 594 0,'0'0'83'0,"0"0"-20"16,0 0-25-16,0 0-11 0,0 0-11 0,0 0-6 15,0 0-3-15,0 0-1 0,0 0 1 0,0 0-1 16,0 0 2-16,-23 0 0 0,23 0 1 0,0 0 2 16,-27 0 2-16,27 0 5 0,0 0 2 15,-25 6 3-15,25-6 1 0,0 0-1 0,-35 0-2 16,35 0-1-16,-24 0-4 0,24 0-1 16,-23 0-3-16,23 0-1 0,-25 0-1 0,25 0 2 15,-31 0 0-15,31 0 1 0,-35 0 0 0,35 0-1 16,-36 0-1-16,36 0-2 0,-37 0 0 0,37 0-1 15,-41 0 0-15,41 0-2 0,-44 4-1 0,21-4-1 16,-1 0-1-16,2 0-2 0,-2 0 2 16,-1 0-3-16,-1 0 1 0,-1 0 0 0,-2-4-1 15,1 4 0-15,0 0-1 0,-2-5 1 0,3 5 0 16,-1 0 0-16,0-6 0 0,0 6 0 0,2 0 0 16,3-4-1-16,1 4 0 0,22 0-1 0,-41 0 0 15,41 0-1-15,-33 0-1 0,33 0-2 0,-31 0-2 16,31 0-5-16,-27 0-10 15,27 0-24-15,0 0-58 0,-37 0-124 0,37 0-139 16,0 0 4-16,0 0 291 0</inkml:trace>
          <inkml:trace contextRef="#ctx0" brushRef="#br0" timeOffset="13097.0517">8725-213 699 0,'0'0'53'0,"-26"11"-31"0,26-11-6 16,-28 5-7-16,28-5-4 0,-31 0-4 15,31 0 0-15,-29 4 0 0,29-4 0 16,-33 0 2-16,33 0 2 0,-28 7 4 0,28-7 8 15,-28 0 10-15,28 0 7 0,-28 0 6 0,28 0-1 16,-23 5-8-16,23-5-23 0,-24 3 8 0,24-3-23 16,-24 10 13-16,24-10-2 0,-24 8-2 0,24-8 0 15,-26 14 0-15,26-14 2 0,-25 21-3 0,25-21 2 16,-26 27-2-16,26-27 2 0,-25 33-2 16,25-33 3-16,-24 38-5 0,13-13 4 0,0-2-4 15,2 0 5-15,1 6-3 0,0 0 5 16,0 2-3-16,2 0 3 0,1-1-5 0,0 0 4 15,-3-1-5-15,8 1 5 0,-7-3-5 0,3-2 4 16,4 3-5-16,-7-4 6 0,7 1-6 0,0 2 4 16,0-5-4-16,-5 2 4 0,5-3-4 0,0-21 4 15,5 39-3-15,-5-39 2 0,7 32 18 16,-7-32-17-16,8 25 21 0,-8-25-18 0,0 0-2 16,19 31-11-16,-19-31 12 0,0 0-12 0,32 30 12 0,-32-30 0 0,28 19-2 15,-28-19 1-15,36 18-3 0,-36-18 3 0,39 13-2 16,-39-13 0-16,40 13 0 0,-17-7 0 0,4 1-2 15,0-2 1-15,1-5-1 0,-1 6 0 0,1-6 1 16,0 0 0-16,2 0 0 16,-4 0 1-16,0 0-1 0,-1 0-1 0,2 0 0 15,0-6 0-15,0 1 0 0,2 0 0 0,-1-1 0 16,-1 0-1-16,0-4 2 0,-1-2-2 0,-1 3 3 16,2-6-2-16,-2 2 3 0,-2-3 14 0,-1-1-14 15,-22 17 15-15,38-37-34 0,-38 37 18 0,37-43-17 16,-21 22 18-16,-6-6 7 0,4 1-1 0,-6-3 11 15,1 0 11-15,-9-6 9 0,8 3-11 16,-8-8-1-16,0-4-26 0,0-2-1 0,-9-2-8 16,1 2 9-16,-4 5-6 0,0-1 8 0,0 8-6 15,-4-3 4-15,-6 5-7 0,2 2 3 0,-4 2-6 16,-3 4 2-16,-1 1-5 0,-2 6 1 0,-3-1 12 16,5 7-16-16,-6 1 10 0,6 10-22 0,-5-9-13 15,7 9-24-15,-10-6-29 0,13 15-39 16,-17-18-42-16,17 9-140 0,-1 9-16 0,-10-13 176 15</inkml:trace>
          <inkml:trace contextRef="#ctx0" brushRef="#br0" timeOffset="845.8494">1201 172 852 0,'0'24'176'0,"0"-24"-110"15,0 0-34-15,0 0-17 0,0 0-8 0,0 0-4 16,0 0-2-16,0 0 0 0,0 0-1 15,24-14 0-15,-24 14 0 0,0 0 1 16,26-6-1-16,-26 6 1 0,21-6-1 0,-21 6 1 16,26-6 0-16,-26 6 0 0,30-4 0 0,-30 4-1 15,35-4 0-15,-12 4 1 0,-23 0-1 0,44-6-1 16,-19 6 1-16,-3 0 0 0,2 0-1 0,-1-4 2 16,-1 4-2-16,-22 0 2 0,40 0-1 15,-40 0-1-15,36-6 0 0,-36 6-2 0,32 0-1 16,-32 0-8-16,27 0-19 0,-27 0-45 0,0 0-84 15,35-7-201-15,-35 7 12 0,0 0 188 0</inkml:trace>
          <inkml:trace contextRef="#ctx0" brushRef="#br0" timeOffset="2233.8837">1067 384 1049 0,'0'0'62'0,"0"0"-43"0,0 0-18 16,0 0-3-16,0 0-2 16,0 0 1-16,0 0 2 0,0 0 0 0,0 0 1 15,30 18 0-15,-30-18 0 0,0 0 0 0,33 0 1 16,-33 0 0-16,27-3 1 0,-27 3 1 0,28-5 0 16,-28 5 0-16,31-7 1 0,-31 7-1 0,35-7 0 15,-35 7-2-15,39-8 0 0,-17 8 0 0,3-5-2 16,0 5 1-16,0-4 0 0,1 4-1 0,1-5 0 15,0 5-1-15,-1-7 1 0,1 7-1 16,4-7-1-16,-5 7-2 0,2-6-7 0,-3 0-20 16,3 6-44-16,-28 0-80 0,47-11-141 0,-20 11-50 15,-27 0 137-15</inkml:trace>
          <inkml:trace contextRef="#ctx0" brushRef="#br0" timeOffset="2419.0716">3074-364 1211 0,'0'0'95'16,"0"0"-59"-16,0 0-19 0,0 0-10 0,0 0-6 15,0 0-5-15,0 0-3 0,0 0-2 0,0 0 2 16,0 0 1-16,0 0 4 0,0 0 2 0,0 0 1 16,0 0 0-16,10 29 0 0,-10-29-1 15,0 0 2-15,-6 29-3 0,6-29 2 0,-4 24-1 16,4-24 1-16,0 28 17 0,0-28-15 0,-10 36 15 15,10-36-34-15,-6 40 14 0,1-13-14 0,5 0 15 16,-8 2 3-16,4 4-4 0,-2-1 5 0,2 0-6 16,-1 1 5-16,0-1-6 0,1-2 7 0,-2 0-6 15,6-3 5-15,-9-3-4 0,9 1 3 16,0-25-2-16,-12 40 2 0,12-40-2 16,-8 35 2-16,8-35-2 0,-7 26 2 0,7-26-2 15,0 0 2-15,-7 24-2 0,7-24 3 0,0 0-1 16,0 0 0-16,0 0 1 0,0 0 1 0,0 0 2 15,0 0 4-15,0 0 1 0,0 0 2 0,0 0 2 16,0 0 0-16,0 0-2 0,0 0-4 0,0 0-2 16,34-27-6-16,-34 27 1 0,27-21-1 15,-27 21 1-15,28-21-1 0,-28 21 2 0,29-22-2 16,-29 22 1-16,31-18-1 0,-31 18 0 16,32-12-1-16,-32 12 1 0,41-8-1 0,-41 8 1 15,40 0-1-15,-40 0 0 0,41 0 0 0,-41 0 1 0,41 0-1 0,-41 0 1 16,37 4-1-16,-37-4 0 0,30 6 0 0,-30-6 0 15,24 0-2-15,-24 0-1 0,0 0-2 16,27 9-3-16,-27-9-4 0,0 0-3 16,0 0 0-16,0 0-1 15,0 0 3-15,24 0 2 0,-24 0 3 0,0 0 0 16,0 0 1-16,0 0-4 0,0 0-7 0,0 0-16 16,0 0-51-16,0 0-65 0,0 0-139 0,0 0-78 15,0 0 40-15,0 0 319 0</inkml:trace>
          <inkml:trace contextRef="#ctx0" brushRef="#br0" timeOffset="3739.8613">3503-443 1210 0,'0'0'31'0,"0"0"-25"0,0 0-10 16,0 0-2-16,0 0 0 0,0 24 3 15,0-24 2-15,0 0 0 0,0 0-1 0,0 30 1 16,0-30-2-16,0 0 3 0,0 0 0 0,-5 24 0 16,5-24 1-16,0 0 0 0,0 0-1 0,0 22 2 15,0-22-1-15,0 0 2 0,0 24-2 0,0-24 3 16,-4 22-4-16,4-22 3 0,0 30 15 0,0-30-15 15,0 44 15-15,0-16-33 0,0 3 13 16,0 9-12-16,0 3 10 0,0 2 8 0,4 5-9 16,-4 1 8-16,5 0-9 0,-5 0 9 15,0 0-9-15,4-2 8 0,-4-3-6 0,0-3 6 16,0-5-6-16,0-1 8 0,0-7-8 0,0 0 7 16,0-1-5-16,-4-4 5 0,4-2 17 0,0 0-17 15,0-23 17-15,0 35-33 0,0-35 11 0,0 34-12 16,0-34 12-16,0 27 3 0,0-27-3 15,6 26 2-15,-6-26-4 0,0 0 3 0,6 24-3 16,-6-24 0-16,0 0-3 0,0 0-4 0,0 0-6 16,0 0-7-16,0 0-22 0,0 0-29 0,0 0-312 15,0 0 21-15,0 0 68 0</inkml:trace>
          <inkml:trace contextRef="#ctx0" brushRef="#br0" timeOffset="5202.7755">3981 253 1146 0,'0'0'77'15,"0"0"-43"-15,0 0-22 0,0 0-10 0,0 0-3 16,0 0-2-16,0 0-1 0,0 0 1 0,0 0 1 16,0 0 2-16,0 0 1 0,0 0 2 0,0 0 3 15,0 0 4-15,0 0 5 0,0 0 4 0,0 0 5 16,0 0 0-16,0 0-1 0,0 0-3 0,0 0-6 16,0 0-3-16,0 0-5 0,0 0-3 0,0 0-1 15,0 0-2-15,0 0 1 16,0 0-1-16,0 0 0 0,0 0-1 0,0 0 2 15,28 0-1-15,-28 0 1 0,0 0-1 0,23 0 1 16,-23 0-1-16,22 0 1 0,-22 0-2 0,31-7 1 16,-31 7-2-16,40 0 1 0,-15-6 0 0,0 6-1 15,1 0 0-15,-1-3 1 0,1 3-1 0,-2 0 1 16,-3-5-2-16,2 5 0 0,-23 0-3 16,40 0-8-16,-40 0-13 0,38 5-20 0,-38-5-47 15,43 6-51-15,-43-6-45 0,33 0-103 16,-33 0-51-16,26 0 80 0,-4 8 264 0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8-05-02T17:09:01.23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0 899 0,'10'31'219'0,"-10"-31"-172"16,0 0-32-16,0 0-13 0,0 0-3 15,0 0-1-15,0 0 0 0,0 0 0 0,0 0 3 16,0 0-1-16,6 26 2 0,-6-26-3 0,0 0 2 16,4 23-1-16,-4-23 2 0,0 0-3 0,5 34 3 15,-5-34-3-15,4 29 4 0,-4-29-5 0,7 35 4 16,-7-35-3-16,5 38 3 0,-5-38-4 0,4 37 5 16,-4-37-4-16,0 32 3 0,0-32-2 0,8 28 3 15,-8-28-3-15,0 27 2 16,0-27-3-16,6 27 2 0,-6-27-1 0,0 22 2 0,0-22-1 15,0 0 0-15,4 28 0 0,-4-28 0 0,0 0 0 16,0 23 1-16,0-23-2 0,0 0 1 16,0 0-1-16,5 21 1 0,-5-21 0 0,0 0 0 15,0 0 1-15,0 0 1 0,0 0 0 0,0 0 1 16,0 0-1-16,0 0 0 0,0 0 0 16,0 0-1-16,0 0 0 0,0 0 0 0,0 0-1 15,0 0 1-15,0 0 1 0,0 0-1 0,0 0 2 16,0 0 1-16,0 0-1 0,0 0 2 0,0 0 2 15,0 0 0-15,0 0 4 0,0 0 2 0,0 0 2 16,0 0 2-16,0 0 3 0,0 0 3 0,0 0 3 16,0 0-2-16,0 0-6 0,0 0-6 0,0 0-5 15,0 0-3-15,0 0 0 0,0 0 0 16,0 0 1-16,0 0 7 0,0 0 3 16,0 0 0-16,0 0-1 0,0 0-8 0,0 0-2 15,0-22-5-15,0 22 2 0,0-31-3 0,0 31 4 16,7-31-4-16,-7 31 3 0,0-37-3 0,0 37 2 15,5-42-4-15,-5 42-1 0,6-42-4 0,-6 21 5 16,0 21-3-16,9-39 7 0,-9 39-3 0,7-31 2 16,-7 31-3-16,8-22 2 0,-8 22-4 15,0 0-1-15,13-29-4 0,-13 29-2 0,0 0-4 16,32-25-1-16,-32 25 0 0,31-16 3 0,-31 16 2 16,36-12 4-16,-36 12 2 0,39-8 2 0,-39 8 0 15,46-7 1-15,-23 7-2 0,2 0-1 16,3-3-3-16,0 3 0 0,-1 0-1 0,1 0-1 15,-2 0-3-15,3 8-7 0,-29-8-22 16,53 10-40-16,-53-10-46 0,49 10-65 0,-49-10-89 16,32 0-62-16,-3 13 101 0,-29-13 244 0</inkml:trace>
  <inkml:trace contextRef="#ctx0" brushRef="#br0" timeOffset="2233.8837">1067 384 1049 0,'0'0'62'0,"0"0"-43"0,0 0-18 16,0 0-3-16,0 0-2 16,0 0 1-16,0 0 2 0,0 0 0 0,0 0 1 15,30 18 0-15,-30-18 0 0,0 0 0 0,33 0 1 16,-33 0 0-16,27-3 1 0,-27 3 1 0,28-5 0 16,-28 5 0-16,31-7 1 0,-31 7-1 0,35-7 0 15,-35 7-2-15,39-8 0 0,-17 8 0 0,3-5-2 16,0 5 1-16,0-4 0 0,1 4-1 0,1-5 0 15,0 5-1-15,-1-7 1 0,1 7-1 16,4-7-1-16,-5 7-2 0,2-6-7 0,-3 0-20 16,3 6-44-16,-28 0-80 0,47-11-141 0,-20 11-50 15,-27 0 137-15</inkml:trace>
  <inkml:trace contextRef="#ctx0" brushRef="#br0" timeOffset="845.8494">1201 172 852 0,'0'24'176'0,"0"-24"-110"15,0 0-34-15,0 0-17 0,0 0-8 0,0 0-4 16,0 0-2-16,0 0 0 0,0 0-1 15,24-14 0-15,-24 14 0 0,0 0 1 16,26-6-1-16,-26 6 1 0,21-6-1 0,-21 6 1 16,26-6 0-16,-26 6 0 0,30-4 0 0,-30 4-1 15,35-4 0-15,-12 4 1 0,-23 0-1 0,44-6-1 16,-19 6 1-16,-3 0 0 0,2 0-1 0,-1-4 2 16,-1 4-2-16,-22 0 2 0,40 0-1 15,-40 0-1-15,36-6 0 0,-36 6-2 0,32 0-1 16,-32 0-8-16,27 0-19 0,-27 0-45 0,0 0-84 15,35-7-201-15,-35 7 12 0,0 0 188 0</inkml:trace>
  <inkml:trace contextRef="#ctx0" brushRef="#br0" timeOffset="2419.0716">3074-364 1211 0,'0'0'95'16,"0"0"-59"-16,0 0-19 0,0 0-10 0,0 0-6 15,0 0-5-15,0 0-3 0,0 0-2 0,0 0 2 16,0 0 1-16,0 0 4 0,0 0 2 0,0 0 1 16,0 0 0-16,10 29 0 0,-10-29-1 15,0 0 2-15,-6 29-3 0,6-29 2 0,-4 24-1 16,4-24 1-16,0 28 17 0,0-28-15 0,-10 36 15 15,10-36-34-15,-6 40 14 0,1-13-14 0,5 0 15 16,-8 2 3-16,4 4-4 0,-2-1 5 0,2 0-6 16,-1 1 5-16,0-1-6 0,1-2 7 0,-2 0-6 15,6-3 5-15,-9-3-4 0,9 1 3 16,0-25-2-16,-12 40 2 0,12-40-2 16,-8 35 2-16,8-35-2 0,-7 26 2 0,7-26-2 15,0 0 2-15,-7 24-2 0,7-24 3 0,0 0-1 16,0 0 0-16,0 0 1 0,0 0 1 0,0 0 2 15,0 0 4-15,0 0 1 0,0 0 2 0,0 0 2 16,0 0 0-16,0 0-2 0,0 0-4 0,0 0-2 16,34-27-6-16,-34 27 1 0,27-21-1 15,-27 21 1-15,28-21-1 0,-28 21 2 0,29-22-2 16,-29 22 1-16,31-18-1 0,-31 18 0 16,32-12-1-16,-32 12 1 0,41-8-1 0,-41 8 1 15,40 0-1-15,-40 0 0 0,41 0 0 0,-41 0 1 0,41 0-1 0,-41 0 1 16,37 4-1-16,-37-4 0 0,30 6 0 0,-30-6 0 15,24 0-2-15,-24 0-1 0,0 0-2 16,27 9-3-16,-27-9-4 0,0 0-3 16,0 0 0-16,0 0-1 15,0 0 3-15,24 0 2 0,-24 0 3 0,0 0 0 16,0 0 1-16,0 0-4 0,0 0-7 0,0 0-16 16,0 0-51-16,0 0-65 0,0 0-139 0,0 0-78 15,0 0 40-15,0 0 319 0</inkml:trace>
  <inkml:trace contextRef="#ctx0" brushRef="#br0" timeOffset="3739.8613">3503-443 1210 0,'0'0'31'0,"0"0"-25"0,0 0-10 16,0 0-2-16,0 0 0 0,0 24 3 15,0-24 2-15,0 0 0 0,0 0-1 0,0 30 1 16,0-30-2-16,0 0 3 0,0 0 0 0,-5 24 0 16,5-24 1-16,0 0 0 0,0 0-1 0,0 22 2 15,0-22-1-15,0 0 2 0,0 24-2 0,0-24 3 16,-4 22-4-16,4-22 3 0,0 30 15 0,0-30-15 15,0 44 15-15,0-16-33 0,0 3 13 16,0 9-12-16,0 3 10 0,0 2 8 0,4 5-9 16,-4 1 8-16,5 0-9 0,-5 0 9 15,0 0-9-15,4-2 8 0,-4-3-6 0,0-3 6 16,0-5-6-16,0-1 8 0,0-7-8 0,0 0 7 16,0-1-5-16,-4-4 5 0,4-2 17 0,0 0-17 15,0-23 17-15,0 35-33 0,0-35 11 0,0 34-12 16,0-34 12-16,0 27 3 0,0-27-3 15,6 26 2-15,-6-26-4 0,0 0 3 0,6 24-3 16,-6-24 0-16,0 0-3 0,0 0-4 0,0 0-6 16,0 0-7-16,0 0-22 0,0 0-29 0,0 0-312 15,0 0 21-15,0 0 68 0</inkml:trace>
  <inkml:trace contextRef="#ctx0" brushRef="#br0" timeOffset="5202.7755">3981 253 1146 0,'0'0'77'15,"0"0"-43"-15,0 0-22 0,0 0-10 0,0 0-3 16,0 0-2-16,0 0-1 0,0 0 1 0,0 0 1 16,0 0 2-16,0 0 1 0,0 0 2 0,0 0 3 15,0 0 4-15,0 0 5 0,0 0 4 0,0 0 5 16,0 0 0-16,0 0-1 0,0 0-3 0,0 0-6 16,0 0-3-16,0 0-5 0,0 0-3 0,0 0-1 15,0 0-2-15,0 0 1 16,0 0-1-16,0 0 0 0,0 0-1 0,0 0 2 15,28 0-1-15,-28 0 1 0,0 0-1 0,23 0 1 16,-23 0-1-16,22 0 1 0,-22 0-2 0,31-7 1 16,-31 7-2-16,40 0 1 0,-15-6 0 0,0 6-1 15,1 0 0-15,-1-3 1 0,1 3-1 0,-2 0 1 16,-3-5-2-16,2 5 0 0,-23 0-3 16,40 0-8-16,-40 0-13 0,38 5-20 0,-38-5-47 15,43 6-51-15,-43-6-45 0,33 0-103 16,-33 0-51-16,26 0 80 0,-4 8 264 0</inkml:trace>
  <inkml:trace contextRef="#ctx0" brushRef="#br0" timeOffset="7055.5876">5008-224 814 0,'0'0'227'0,"0"0"-185"0,0 0-25 0,0 0-9 16,0 25-3-16,0-25-16 0,0 0 12 0,-4 31-15 15,4-31 14-15,0 22 1 0,0-22-2 0,-8 29 2 16,8-29-2-16,0 28 2 0,0-28-1 0,-8 30 2 16,8-30-2-16,-6 31 2 0,6-31 0 0,-5 28 2 15,5-28-2-15,-7 28 3 16,7-28-1-16,-7 26 2 0,7-26-2 0,0 0 2 16,-9 29-1-16,9-29 1 0,0 0-1 0,0 0-1 15,-8 22-1-15,8-22 0 0,0 0-1 0,0 0 0 16,0 0 0-16,0 0 1 0,0 0-1 0,0 0 0 15,0 0 1-15,0 0 0 0,0 0 1 0,0 0 0 16,0 0-1-16,0 0 0 0,0 0-2 0,0 0 0 16,0 0 0-16,0 0-1 0,0 0 2 15,0 0-2-15,0 0 1 0,0 0-1 0,0 0 2 16,0 0 0-16,0 0 2 0,0 0-1 0,0 0 0 16,0 0 1-16,0 0 0 0,0 0 2 15,0 0-1-15,0 0-1 0,0 0-1 0,23 6-1 16,-23-6 0-16,0 0 0 0,0 0 1 0,27 0-3 15,-27 0 2-15,0 0-2 0,32 0 0 16,-32 0 0-16,28 0 1 0,-28 0-1 0,30 0 2 16,-30 0 0-16,37-6-1 0,-37 6 0 0,40 0-1 15,-40 0 0-15,43-3 2 0,-20 3 0 0,0-5 0 16,-2 5-1-16,2 0 0 0,1-6 0 0,-2 6-2 16,-22 0 1-16,41 0 1 0,-41 0-1 0,35-4 0 15,-35 4-1-15,35 0 0 0,-35 0 1 0,32 0 0 16,-32 0-1-16,27 0 1 15,-27 0-1-15,24 0 0 0,-24 0 0 0,0 0-2 16,24 6 1-16,-24-6-3 0,0 0-2 0,0 0-4 16,0 0-5-16,26 7-4 0,-26-7-5 0,0 0-7 15,0 0-14-15,0 0-37 0,0 0-134 0,0 0-142 16,0 0 17-16,0 0 257 0</inkml:trace>
  <inkml:trace contextRef="#ctx0" brushRef="#br0" timeOffset="7086.781">5472-351 1232 0,'0'0'32'0,"0"0"-23"16,0 0-8-16,0 0-2 0,0 0-1 0,-19 23 2 0,19-23-1 0,0 0 1 15,0 0-2-15,-16 25 3 0,16-25-2 16,0 0 2-16,0 0 0 0,0 0 0 0,-8 21 0 16,8-21 0-16,0 0 0 0,0 0 1 15,0 0 0-15,0 0 1 0,0 0 19 0,-11 28-19 16,11-28 20-16,0 0-20 0,-7 31-2 0,7-31-15 16,0 30 14-16,0-30-14 0,-8 42 14 0,8-16 3 15,-4 4-5-15,4 3 5 0,-6 2-6 0,6 8 7 16,-7 2-9-16,7-1 7 0,-4 7-8 0,4-4 8 15,-6-4-7-15,6-1 7 0,-4-2-7 16,4-2 7-16,-5-4-7 0,5-1 7 0,0-3-6 16,0-2 7-16,-4-3-6 0,4-4 5 0,0 3 17 15,0-24-18-15,4 34 19 0,-4-34-19 16,5 23-2-16,-5-23-14 0,0 0 14 0,0 0-15 16,0 0 15-16,8 21 0 0,-8-21-3 0,0 0 1 15,0 0-3-15,0 0-6 0,0 0-10 0,0 0-22 16,0 0-322-16,0 0-46 0,19-27-12 15</inkml:trace>
  <inkml:trace contextRef="#ctx0" brushRef="#br0" timeOffset="9176.6253">6288 133 1003 0,'0'0'90'0,"0"0"-38"0,0 0-22 15,0 0-11-15,0 0-6 0,0 0-2 0,0 0 0 16,0 0 0-16,0 0 2 0,0 0 1 0,0 0-1 16,0 0 1-16,0 0-2 0,0 0 0 0,0 0-3 15,0 0 0-15,0 0 0 0,0 0-3 0,0 0 1 16,0 0-1-16,-23-13-1 0,23 13 1 15,0 0-2-15,-25 0 0 0,25 0 0 16,0 0-1-16,-34 0 1 0,34 0 0 0,-24 0-1 16,24 0-1-16,-31 0-2 0,31 0 0 0,-33 6-1 15,33-6 1-15,-32 7 0 0,32-7 0 0,-32 17-2 16,32-17 2-16,-29 14 0 0,29-14 0 0,-22 12-2 16,22-12 2-16,0 0-1 0,-31 18 1 0,31-18-1 15,0 0 0-15,-24 15-2 0,24-15 2 16,0 0-1-16,0 0 0 0,0 0 0 0,-23 13 0 15,23-13-1-15,0 0 0 0,0 0 1 0,0 0-2 16,0 0-3-16,0 0-2 0,0 0-1 0,0 0 2 16,0 0 4-16,0 0 5 0,0 0-1 0,0 0 1 15,31 29-1-15,-31-29 1 0,21 16-2 16,-21-16 1-16,26 16-1 0,-26-16 0 16,30 21-2-16,-30-21 3 0,35 22-3 0,-35-22 3 15,38 27-2-15,-38-27 2 0,39 28-1 0,-39-28 3 16,37 34-4-16,-37-34 4 0,35 33-4 0,-35-33 2 0,30 37-2 15,-30-37 3-15,20 31-4 0,-20-31 5 0,15 31-5 16,-15-31 4-16,9 30 20 0,-9-30-21 0,0 30 20 16,0-30-35-16,-5 29 12 0,5-29-11 0,-13 27 12 15,13-27 3-15,-20 21-3 0,20-21 2 16,-30 20-2-16,30-20 1 0,-38 13 1 0,38-13 1 16,-43 6-2-16,43-6 3 0,-43 0-2 0,20 0 2 15,1 0 1-15,22 0-2 0,-41-8 2 0,41 8-1 16,-39-8 1-16,39 8-1 0,-34-9 0 0,34 9-1 15,-27-11-1-15,27 11 1 0,0 0-1 0,-28-9 1 16,28 9 0-16,0 0 0 0,0 0 1 16,-23-9 0-16,23 9 0 0,0 0 0 0,0 0 3 15,0 0 0-15,0 0 1 0,0 0 1 0,0 0-1 16,0 0 2-16,0 0-2 0,0 0-2 0,0 0-4 16,0 0-4-16,0 0-22 0,0 0-21 15,0 0-16-15,16-24 15 0,-16 24 6 0,0 0 26 16,0 0-39-1,0 0-42-15,0 0-81 0,0 0-198 0,12-22 35 16,-12 22 231-16</inkml:trace>
  <inkml:trace contextRef="#ctx0" brushRef="#br0" timeOffset="9566.5326">6692 249 1008 0,'0'0'232'0,"0"0"-175"0,0 0-32 16,0 0-13-16,0 0-10 0,0 0-3 15,0 0-2-15,0 0 0 0,0 0 0 0,0 0-1 16,0 0 0-16,0 0 1 0,0 0 1 0,0 0 3 16,0 0 1-16,0 0 2 0,0 0 0 0,0 0 0 15,0 0-1-15,0 0 1 0,0 0-2 0,0 0 1 16,0 0-2-16,0 0-2 0,0 0 0 0,0 0 0 16,0 0 2-16,0 20 0 0,0-20 0 15,0 26 1-15,0-26-3 0,0 33 2 16,0-33-2-16,0 36 2 0,0-36-4 0,4 44 5 15,-4-21-4-15,0-1 3 0,5 1-3 0,-5 2 4 16,0-4-5-16,0 2 4 0,0-23 18 0,7 40-18 16,-7-40 19-16,4 38-32 0,-4-38 11 0,0 32-13 15,0-32 13-15,0 23 2 0,0-23-3 0,0 0 3 16,0 23-2-16,0-23 0 0,0 0 0 16,0 0 0-16,0 0-2 0,0 0 0 0,0 0-5 15,0 0-3-15,0 0-12 0,0 0-10 0,0 0-12 16,0 0-100-16,0 0-263 0,0 0 27 0,0 0 94 15</inkml:trace>
  <inkml:trace contextRef="#ctx0" brushRef="#br0" timeOffset="10934.3565">7003 358 843 0,'0'0'91'0,"0"0"-55"15,0 0-15-15,0 0-12 0,0 0-7 0,0 0-3 16,9 23 0-16,-9-23-1 0,0 0 4 15,0 0-3-15,0 29 3 0,0-29-3 0,0 0 2 16,0 30-2-16,0-30 3 0,7 29-2 0,-7-29 2 16,0 32-2-16,0-32 3 0,9 36 16 0,-9-36-15 15,7 43 17-15,-7-43-18 0,0 39-2 0,0-39-10 16,0 36 10-16,0-36-11 0,4 29 12 0,-4-29 1 16,0 23-1-16,0-23 1 0,0 0 0 15,0 0 0-15,0 21 1 0,0-21 1 0,0 0 2 16,0 0 0-16,0 0 1 0,0 0 1 0,0 0 0 15,0 0 0-15,0 0 0 0,0 0 1 0,0 0-1 16,0 0 3-16,0 0 2 0,0 0 3 16,0 0 6-16,0 0 17 0,0 0 17 0,0 0-5 15,0 0-7-15,0 0-26 0,5-21-21 0,-5 21-3 16,0-23 2-16,0 23 0 0,0-24 5 16,0 24 11-16,7-28-12 0,-7 28 10 0,0-39-34 15,0 39 17-15,4-41-18 0,-4 41 18 0,8-39 6 16,-2 17-3-16,-6 22 6 0,10-39-3 0,-10 39 5 15,12-40-2-15,-12 40 3 0,16-32-3 0,-16 32 1 16,17-30-3-16,-17 30 1 0,17-27-3 0,-17 27 3 16,21-24-2-16,-21 24 0 0,22-18-1 0,-22 18 1 15,27-19-2-15,-27 19 1 0,28-17-2 16,-28 17 1-16,25-15-1 0,-25 15 1 16,25-12-2-16,-25 12-2 0,29-9-4 0,-29 9-4 15,32-6-1-15,-32 6 1 0,38 0 2 0,-38 0 5 16,40 9 2-16,-40-9 3 0,35 12 2 0,-35-12-2 15,31 27 2-15,-31-27-3 16,32 40 3-16,-17-18-5 0,-3 8 5 0,-3-1-7 0,-1 1 7 16,-3 2-6-16,-5 4 6 0,0 0-6 15,0-5 7-15,-5 6 17 0,5-6-31 0,-8-2 32 16,8-2-32-16,-9-4 11 0,9-23 4 0,-8 36-3 16,8-36 2-16,-6 26-2 0,6-26 2 0,0 0-1 15,-5 26 0-15,5-26 0 0,0 0-1 0,0 0-1 16,0 0-1-16,0 0-2 0,0 0 0 0,0 0-3 15,0 0 0-15,0 0-2 16,0 0-19-16,0 0-111 0,0 0-223 0,0 0-40 16,0 0 102-16</inkml:trace>
  <inkml:trace contextRef="#ctx0" brushRef="#br0" timeOffset="13097.0517">8725-213 699 0,'0'0'53'0,"-26"11"-31"0,26-11-6 16,-28 5-7-16,28-5-4 0,-31 0-4 15,31 0 0-15,-29 4 0 0,29-4 0 16,-33 0 2-16,33 0 2 0,-28 7 4 0,28-7 8 15,-28 0 10-15,28 0 7 0,-28 0 6 0,28 0-1 16,-23 5-8-16,23-5-23 0,-24 3 8 0,24-3-23 16,-24 10 13-16,24-10-2 0,-24 8-2 0,24-8 0 15,-26 14 0-15,26-14 2 0,-25 21-3 0,25-21 2 16,-26 27-2-16,26-27 2 0,-25 33-2 16,25-33 3-16,-24 38-5 0,13-13 4 0,0-2-4 15,2 0 5-15,1 6-3 0,0 0 5 16,0 2-3-16,2 0 3 0,1-1-5 0,0 0 4 15,-3-1-5-15,8 1 5 0,-7-3-5 0,3-2 4 16,4 3-5-16,-7-4 6 0,7 1-6 0,0 2 4 16,0-5-4-16,-5 2 4 0,5-3-4 0,0-21 4 15,5 39-3-15,-5-39 2 0,7 32 18 16,-7-32-17-16,8 25 21 0,-8-25-18 0,0 0-2 16,19 31-11-16,-19-31 12 0,0 0-12 0,32 30 12 0,-32-30 0 0,28 19-2 15,-28-19 1-15,36 18-3 0,-36-18 3 0,39 13-2 16,-39-13 0-16,40 13 0 0,-17-7 0 0,4 1-2 15,0-2 1-15,1-5-1 0,-1 6 0 0,1-6 1 16,0 0 0-16,2 0 0 16,-4 0 1-16,0 0-1 0,-1 0-1 0,2 0 0 15,0-6 0-15,0 1 0 0,2 0 0 0,-1-1 0 16,-1 0-1-16,0-4 2 0,-1-2-2 0,-1 3 3 16,2-6-2-16,-2 2 3 0,-2-3 14 0,-1-1-14 15,-22 17 15-15,38-37-34 0,-38 37 18 0,37-43-17 16,-21 22 18-16,-6-6 7 0,4 1-1 0,-6-3 11 15,1 0 11-15,-9-6 9 0,8 3-11 16,-8-8-1-16,0-4-26 0,0-2-1 0,-9-2-8 16,1 2 9-16,-4 5-6 0,0-1 8 0,0 8-6 15,-4-3 4-15,-6 5-7 0,2 2 3 0,-4 2-6 16,-3 4 2-16,-1 1-5 0,-2 6 1 0,-3-1 12 16,5 7-16-16,-6 1 10 0,6 10-22 0,-5-9-13 15,7 9-24-15,-10-6-29 0,13 15-39 16,-17-18-42-16,17 9-140 0,-1 9-16 0,-10-13 176 15</inkml:trace>
  <inkml:trace contextRef="#ctx0" brushRef="#br0" timeOffset="15027.859">9025 337 594 0,'0'0'83'0,"0"0"-20"16,0 0-25-16,0 0-11 0,0 0-11 0,0 0-6 15,0 0-3-15,0 0-1 0,0 0 1 0,0 0-1 16,0 0 2-16,-23 0 0 0,23 0 1 0,0 0 2 16,-27 0 2-16,27 0 5 0,0 0 2 15,-25 6 3-15,25-6 1 0,0 0-1 0,-35 0-2 16,35 0-1-16,-24 0-4 0,24 0-1 16,-23 0-3-16,23 0-1 0,-25 0-1 0,25 0 2 15,-31 0 0-15,31 0 1 0,-35 0 0 0,35 0-1 16,-36 0-1-16,36 0-2 0,-37 0 0 0,37 0-1 15,-41 0 0-15,41 0-2 0,-44 4-1 0,21-4-1 16,-1 0-1-16,2 0-2 0,-2 0 2 16,-1 0-3-16,-1 0 1 0,-1 0 0 0,-2-4-1 15,1 4 0-15,0 0-1 0,-2-5 1 0,3 5 0 16,-1 0 0-16,0-6 0 0,0 6 0 0,2 0 0 16,3-4-1-16,1 4 0 0,22 0-1 0,-41 0 0 15,41 0-1-15,-33 0-1 0,33 0-2 0,-31 0-2 16,31 0-5-16,-27 0-10 15,27 0-24-15,0 0-58 0,-37 0-124 0,37 0-139 16,0 0 4-16,0 0 291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8-05-02T15:00:31.81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F24F248-302F-42D2-9321-6AD6ADFDDB80}" emma:medium="tactile" emma:mode="ink">
          <msink:context xmlns:msink="http://schemas.microsoft.com/ink/2010/main" type="writingRegion" rotatedBoundingBox="1645,10358 7972,10801 7896,11886 1569,11442"/>
        </emma:interpretation>
      </emma:emma>
    </inkml:annotationXML>
    <inkml:traceGroup>
      <inkml:annotationXML>
        <emma:emma xmlns:emma="http://www.w3.org/2003/04/emma" version="1.0">
          <emma:interpretation id="{028A4E70-C164-4526-8D5E-3A7827CFE072}" emma:medium="tactile" emma:mode="ink">
            <msink:context xmlns:msink="http://schemas.microsoft.com/ink/2010/main" type="paragraph" rotatedBoundingBox="1645,10358 7972,10801 7896,11886 1569,114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B4FD05-5BA5-4065-89D0-59811E88097C}" emma:medium="tactile" emma:mode="ink">
              <msink:context xmlns:msink="http://schemas.microsoft.com/ink/2010/main" type="line" rotatedBoundingBox="1645,10358 7972,10801 7896,11886 1569,11442"/>
            </emma:interpretation>
          </emma:emma>
        </inkml:annotationXML>
        <inkml:traceGroup>
          <inkml:annotationXML>
            <emma:emma xmlns:emma="http://www.w3.org/2003/04/emma" version="1.0">
              <emma:interpretation id="{503021EB-E3A6-4584-BBF3-9082465C5D4D}" emma:medium="tactile" emma:mode="ink">
                <msink:context xmlns:msink="http://schemas.microsoft.com/ink/2010/main" type="inkWord" rotatedBoundingBox="1622,10534 3217,10507 3231,11325 1635,11352"/>
              </emma:interpretation>
              <emma:one-of disjunction-type="recognition" id="oneOf0">
                <emma:interpretation id="interp0" emma:lang="en-US" emma:confidence="0">
                  <emma:literal>r=3+3</emma:literal>
                </emma:interpretation>
                <emma:interpretation id="interp1" emma:lang="en-US" emma:confidence="0">
                  <emma:literal>r=3 +3</emma:literal>
                </emma:interpretation>
                <emma:interpretation id="interp2" emma:lang="en-US" emma:confidence="0">
                  <emma:literal>r= 3+3</emma:literal>
                </emma:interpretation>
                <emma:interpretation id="interp3" emma:lang="en-US" emma:confidence="0">
                  <emma:literal>2=3 +3</emma:literal>
                </emma:interpretation>
                <emma:interpretation id="interp4" emma:lang="en-US" emma:confidence="0">
                  <emma:literal>r. 3+3</emma:literal>
                </emma:interpretation>
              </emma:one-of>
            </emma:emma>
          </inkml:annotationXML>
          <inkml:trace contextRef="#ctx0" brushRef="#br0">0 0 814 0,'0'0'114'16,"0"0"-41"-16,0 0-14 0,0 0-1 0,0 0-2 16,0 0-4-16,0 0-8 0,0 0-10 0,0 0-9 15,0 0-6-15,0 0-6 0,0 0-3 16,0 0-2-16,0 0-2 0,0 0 0 0,0 0-3 16,0 0 1-16,0 0-3 0,0 0-1 0,0 0 3 15,0 0-4-15,0 38 3 0,0-38-4 0,9 40 3 16,-9-12-4-16,0 6 5 0,0 4-6 0,0 4 7 15,0 5-7-15,3 0 6 0,-3-2-7 0,0-2 7 16,0-2-7-16,0-3 7 0,0-3-6 0,0-5 6 16,0 1-4-16,0-5 5 0,0-3 14 15,0 2-31-15,0 2 30 0,0-5-30 0,0-22 11 16,-3 40 6-16,3-40-5 0,0 29 3 0,0-29-1 16,0 25 0-16,0-25-1 0,0 0 2 15,0 0-2-15,-6 24 2 0,6-24 0 0,0 0-1 16,0 0 2-16,0 0-2 0,0 0 4 0,0 0 2 15,0 0 5-15,0 0 6 0,0 0 8 0,0 0-1 16,0 0-3-16,0 0-6 0,0-27-5 16,0 27-5-16,6-32 2 0,-6 32-4 0,0-44 2 15,3 20-5-15,-3-5-12 0,7 1 26 0,-7-1-27 16,2 2 29-16,-2 3-11 0,6 0-3 0,-6 1 3 16,0 23-2-16,11-43 4 0,-11 43-4 0,14-42 4 15,-10 18-4-15,-4 24 2 0,22-42-2 0,-22 42 2 16,25-40-2-16,-7 18 2 0,-18 22-3 15,35-42 1-15,-10 22-2 0,-4-6 2 16,9 6-2-16,-3-2 2 0,0 4-2 0,5 2 2 16,-5 0-3-16,-1 0 1 0,1 2-1 0,-3 1 2 15,2-1-2-15,2 2 3 0,3 3-4 0,-3-1 1 16,4 4-2-16,-4 0 1 0,3 3-3 0,-1 3 1 16,-4 0 0-16,5 3-3 0,-4 3 2 0,-1 0-3 15,-1-2-4-15,-1 4-1 0,-24-8-5 16,38 4-8-16,-38-4-11 0,33 6-19 0,-33-6-21 15,24 6-46-15,-24-6-64 0,0 0-238 0,0 0 9 16,0-32 190-16</inkml:trace>
          <inkml:trace contextRef="#ctx0" brushRef="#br0" timeOffset="687.5721">1126 278 948 0,'0'0'92'0,"0"0"-43"0,0 0-15 0,0 0-1 16,0 0 1-16,0 0-2 0,0 0-5 0,0 0-4 16,0 0-6-16,26 17-1 0,-26-17 1 0,24 0 1 15,-24 0 1-15,25 5 0 0,-25-5-1 16,30 0-3-16,-30 0-1 0,41 0-3 0,-15 0-3 15,-1 0-2-15,1-6-3 0,-2 6-1 0,-1-4-2 16,0 4-1-16,1-6-1 0,-1 6 2 0,-23 0-1 16,38 0-4-16,-38 0-2 0,35 0-11 0,-35 0-7 15,30 8-9-15,-30-8-13 0,21 7-23 0,-21-7-41 16,0 0-91-16,0 0-196 0,0 0 10 16,0 0 242-16</inkml:trace>
          <inkml:trace contextRef="#ctx0" brushRef="#br0" timeOffset="2302.3313">1078 613 1262 0,'-34'8'41'0,"34"-8"-3"0,0 0-24 0,0 0 17 16,0 0 5-16,0 0-7 0,0 0-9 15,0 0-6-15,0 0-8 0,0 0-3 0,0 0 0 16,31-8-4-16,-7 8 0 0,2-4 1 0,-1 4 1 16,2 0 0-16,3 0-1 0,1 0 0 0,1 0-1 15,-3 0-1-15,3 0 1 0,-1 0-3 0,-1 0 0 16,-5 0-2-16,2 0-5 0,-27 0-5 0,46-6-6 15,-46 6-11-15,36-7-20 0,-36 7-28 16,29-5-61-16,-29 5-115 0,0-24-145 0,0 24-6 16,0 0 354-16</inkml:trace>
        </inkml:traceGroup>
        <inkml:traceGroup>
          <inkml:annotationXML>
            <emma:emma xmlns:emma="http://www.w3.org/2003/04/emma" version="1.0">
              <emma:interpretation id="{16FE701B-AEC9-45DF-B287-D84301D9B4F3}" emma:medium="tactile" emma:mode="ink">
                <msink:context xmlns:msink="http://schemas.microsoft.com/ink/2010/main" type="inkWord" rotatedBoundingBox="3831,10511 7972,10801 7896,11886 3755,11595"/>
              </emma:interpretation>
            </emma:emma>
          </inkml:annotationXML>
          <inkml:trace contextRef="#ctx0" brushRef="#br0" timeOffset="2349.2135">2313 133 851 0,'0'0'164'0,"0"0"-78"0,0 0-31 15,0 0-1-15,0 0-8 0,0 0-1 0,0 0-11 16,0 0-9-16,0 0-8 0,0 0-7 16,0 0 0-16,0 0-3 0,0 0 0 0,0 0 2 0,0 0 4 15,0 0-1-15,0 0 3 0,21-23 0 16,-21 23-5-16,0 0 1 0,0 0-3 0,26-18-2 0,-26 18 0 15,0 0-1-15,27-14 0 16,-27 14-1-16,25-8 1 0,-25 8-3 0,31-8 2 16,-31 8-2-16,39-5-2 0,-39 5 3 0,43 0 1 15,-19 0-2-15,-1 0 1 0,-23 0-2 0,40 5 0 16,-40-5 1-16,32 9-2 0,-32-9-1 0,28 18 1 16,-28-18 0-16,20 25-2 0,-20-25 4 0,15 29-5 15,-15-29 3-15,5 35-2 0,-5-35 1 0,-5 41-3 16,5-41 3-16,-12 43-2 0,12-43 3 15,-23 33-2-15,23-33 4 0,-31 32-3 0,31-32 3 16,-32 24-3-16,32-24 1 0,-31 17 1 0,31-17 1 16,-28 11 0-16,28-11 0 0,-25 9-2 0,25-9 1 15,0 0 0-15,-27 0 0 0,27 0 0 16,0 0 0-16,0 0 0 0,0 0 0 0,0 0 1 16,0 0 0-16,0 0 0 0,0 0 0 15,0 0-1-15,0 0 1 0,0 0 1 0,0 0-1 16,0 0 0-16,0 0-1 0,0 0-1 0,0 0 1 15,0 0 0-15,0 0 1 0,0 0-2 0,0 0 1 16,0 0-1-16,0 0 0 0,0 0 1 0,0 0 1 16,0 0-2-16,0 0 0 0,0 0-1 0,0 0 1 15,0 0-1-15,0 0 2 0,0 0-1 0,25 7 0 16,-25-7-1-16,27 8 2 0,-27-8-2 16,36 15 1-16,-36-15 0 0,38 22 0 15,-38-22 0-15,46 24 2 0,-25-10-3 0,-21-14 2 16,39 35-4-16,-39-35 4 0,35 44-3 0,-19-21 5 15,-7 6 11-15,2 1-27 0,-8 1 26 0,-3 1-28 16,0 3 12-16,-3-5 3 0,-8 2-4 0,-2-2 6 16,-5 2-6-16,0-3 6 0,-8-1-5 0,-2-3 4 15,-1-6-2-15,-2 1 3 0,-4-3-1 16,-1-2 2-16,-2-5 0 0,-2 4 3 0,1-5 1 16,4-1 2-16,-2 0-6 0,4-8-1 0,3 6-2 15,1-6-1-15,4 0 3 0,-1 0 1 0,26 0-1 16,-34-14 1-16,34 14 1 0,-30-14-2 0,30 14 3 15,0 0-1-15,-27-21 0 0,27 21 0 16,0 0-1-16,0 0-5 0,-6-29-5 16,6 29-6-16,0 0-4 0,8-29-4 0,-8 29-4 15,0 0-16-15,0 0-20 0,21-31-28 0,-21 31-38 16,0 0-47-16,0 0-126 0,24 0-109 0,-24 0 51 16,0 0 358-16</inkml:trace>
          <inkml:trace contextRef="#ctx0" brushRef="#br0" timeOffset="3509.2485">3710 541 930 0,'0'0'149'0,"-25"0"-83"15,25 0-22-15,-43 0-9 0,11 0-4 0,-5 0-6 16,2 0-6-16,-7 0-7 0,3 5-2 0,1-5-5 0,3 8-2 16,0-8-1-16,7 6-1 0,0-6-2 0,5 4 1 15,23-4-3-15,-40 0-5 0,40 0-23 0,-35-13-62 16,35 13-112-16,0 0-235 0,-32-12 47 0,32 12 235 15</inkml:trace>
          <inkml:trace contextRef="#ctx0" brushRef="#br0" timeOffset="3208.6922">3530 179 938 0,'-5'24'84'0,"5"-24"-47"0,0 0-21 15,0 0-2-15,0 0 8 0,0 0 8 0,0 0 5 16,0 0-4-16,-8 30-7 0,8-30-8 0,0 23-4 16,0-23-5-16,0 34 2 0,0-13-6 15,7 6 5-15,-7 3-7 0,0 4 6 16,0 2-7-16,0 1 8 0,0 0-7 0,0-4 6 15,0-3-6-15,0-3 3 0,-3-2 14 0,3 3-30 16,0-3 31-16,0-3-32 0,0-22 12 0,0 38 2 16,0-38-2-16,0 29 2 0,0-29-4 0,0 0 3 15,0 30-3-15,0-30-1 0,0 0-4 0,0 21-18 16,0-21-32-16,0 0-30 0,0 0-41 16,0 0-34-16,0 0-52 0,0 0-114 0,0 0 28 15,0 0 301-15</inkml:trace>
          <inkml:trace contextRef="#ctx0" brushRef="#br0" timeOffset="5295.7241">4371 189 734 0,'0'0'115'0,"0"0"-68"16,24 0-20-16,-24 0 5 0,0 0 6 0,0 0 8 15,0 0 3-15,18-19 1 0,-18 19-5 0,0 0-5 16,0 0-4-16,0 0-5 0,26-12-3 15,-26 12-3-15,0 0-1 0,0 0-5 16,26-10-3-16,-26 10-5 0,0 0-4 0,20-5-2 16,-20 5-2-16,0 0 2 0,32 0-3 0,-32 0 1 15,24 0 1-15,-24 0-3 0,22 0 4 0,-22 0-3 16,27 5 1-16,-27-5 1 0,25 7-1 0,-25-7 0 16,30 5 0-16,-30-5 0 0,25 11 0 0,-25-11-1 15,22 7 1-15,-22-7-1 0,0 0-1 16,30 25-1-16,-30-25 2 0,0 0-5 0,22 30 4 15,-22-30-3-15,0 0 1 0,17 32 1 0,-17-32 1 16,7 24-3-16,-7-24 3 0,0 24-4 0,0-24 3 16,-7 25-2-16,7-25 2 0,0 0 0 15,-17 32 2-15,17-32-1 0,-19 25 3 0,19-25-3 16,-24 24 3-16,24-24-4 0,-27 24 3 0,27-24-2 16,-29 21 3-16,29-21-2 0,-33 19 3 15,33-19-2-15,-26 14 2 0,26-14-2 0,-25 10 0 16,25-10 0-16,0 0 2 0,-20 13-2 0,20-13 3 15,0 0-2-15,0 0 0 0,0 0 1 0,0 0-2 16,0 0 2-16,0 0-2 0,0 0 1 0,0 0 2 16,0 0 2-16,0 0 0 0,0 0 1 0,0 0-2 15,0 0 0-15,0 0-2 0,0 0 1 16,0 0-2-16,0 0 0 0,0 0-2 16,0 0-2-16,0 0 2 0,0 0 0 0,0 0-1 15,27-7 1-15,-27 7 0 0,0 0-2 0,34-11 0 16,-34 11 0-16,27-5-2 0,-27 5 1 0,33 0 0 15,-33 0-2-15,38 0-1 0,-38 0 0 0,43 10 1 16,-19-1-2-16,0 4-1 0,-4 1-1 0,-20-14 2 16,36 29-4-16,-36-29 6 0,30 37-2 15,-21-12-13-15,0 2 30 0,-2 1-27 0,-7 4 28 16,0 0-14-16,-7-1-6 0,-2 3 4 0,-7 3-5 16,-3-6 9-16,-6-1-3 0,-2-1 7 0,-11-5-3 15,2 0 1-15,-7-3-1 0,-2-2 3 0,-6-5-1 16,0-6 3-16,-2 0-2 0,2-5 2 0,2-3 0 15,3 0 1-15,5-11 1 0,4 4 0 16,3-3 2-16,0-2-4 0,9 0 2 16,-1 3-6-16,26 9 1 0,-33-23-2 0,33 23 0 15,0 0 0-15,-25-23-1 0,25 23-6 0,0 0-7 16,0-22-8-16,0 22-16 0,0 0-24 0,27-19-37 16,-27 19-82-16,26-19-232 0,-26 19-41 0,0 0 63 15</inkml:trace>
          <inkml:trace contextRef="#ctx0" brushRef="#br0" timeOffset="7734.2829">5796 475 715 0,'0'0'279'15,"0"0"-180"-15,0 0-50 0,0 0-9 0,0 0-2 16,0 0 3-16,0 0 1 0,0 0-2 0,0 0-3 16,0 0 0-16,0 0-3 0,0 0-6 0,0 0-6 15,0 0-5-15,0 0-5 0,0 0-1 0,0 0 2 16,0 0 0-16,0 0-1 0,0 0-4 15,0 0-2-15,0 0-3 0,0 0-1 0,0 0-1 16,0-22-1-16,0 22-1 0,-25-10 1 16,25 10 0-16,-27-5-1 0,27 5 1 0,-35 0-1 15,35 0 2-15,-40 0 2 0,40 0-1 0,-36 10 0 16,36-10-1-16,-34 13-3 16,34-13 2-16,-25 12 0 0,25-12 2 0,0 0-3 15,-26 22 1-15,26-22-3 0,0 0 1 0,-10 25 1 16,10-25-1-16,0 0-3 0,0 30 1 15,0-30-5-15,0 0 2 0,9 30 0 0,-9-30 1 16,0 0 0-16,24 30 2 0,-24-30 0 0,27 21-15 16,-27-21 33-16,35 18-35 0,-11-5 31 0,-4 0-16 0,4-2-2 15,2 2 5-15,-1 1-3 0,-2-1 7 0,-2 3-3 16,-21-16 3-16,42 32-3 0,-42-32 2 16,31 39-2-16,-18-13 2 0,-1-4-2 15,-2 5 3-15,-5-2-4 0,-5-1 5 0,0 0-6 16,0-2 6-16,0-22-5 0,-13 41 4 0,13-41-4 15,-25 39 4-15,25-39-2 0,-36 31 4 0,36-31-2 16,-45 24 2-16,22-15 0 0,-1-3 2 0,-4-6-2 16,2 0 6-16,-2 0-2 0,5-6-1 0,0-6 2 15,-2 6-6-15,3-6 2 16,22 12-4-16,-38-28 4 0,38 28-4 0,-35-27 3 0,35 27-3 16,-28-25 3-16,28 25-2 0,-22-24 0 0,22 24-1 15,0 0 0-15,-16-24-2 0,16 24 0 0,0 0-11 16,0 0-9-16,-3-22-10 0,3 22-10 0,0 0-9 15,0 0-18-15,0 0-29 0,26-4-53 16,-26 4-43-16,0 0-67 0,0 0-103 16,0 0 107-16,27 6 257 0</inkml:trace>
          <inkml:trace contextRef="#ctx0" brushRef="#br0" timeOffset="8374.9939">6310 467 677 0,'-4'22'268'0,"4"-22"-161"16,0 0-44-16,0 0-20 16,0 0-5-16,0 0-4 0,0 0-6 0,0 0-8 15,0 0-6-15,0 0-6 0,0 0-2 0,0 0 1 16,0 0 1-16,0 0 2 0,0 0 2 0,0 27-4 15,0-27 1-15,0 29-5 0,0-29 0 0,0 36-1 16,0-12 2-16,0 5 11 0,0-1-28 0,0 4 28 16,0 0-31-16,-7-2 14 0,7 2 3 15,-5 0-3-15,5-2 5 0,0-2-6 0,-4-4 4 16,4-2-4-16,0-22 4 0,0 38-3 0,0-38 3 16,-6 29-4-16,6-29 1 0,0 23 0 0,0-23 0 15,0 0-3-15,0 0-3 0,0 25-25 0,0-25-19 16,0 0-19-16,0 0-17 0,0 0 3 0,0 0-40 15,0 0-88-15,0 0-166 0,4-43 46 0,-4 43 332 16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8-05-02T17:09:36.29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C04027A-57E3-40E9-BBEB-8EEF227648F6}" emma:medium="tactile" emma:mode="ink">
          <msink:context xmlns:msink="http://schemas.microsoft.com/ink/2010/main" type="writingRegion" rotatedBoundingBox="20130,3777 31158,3514 31181,4499 20154,4762"/>
        </emma:interpretation>
      </emma:emma>
    </inkml:annotationXML>
    <inkml:traceGroup>
      <inkml:annotationXML>
        <emma:emma xmlns:emma="http://www.w3.org/2003/04/emma" version="1.0">
          <emma:interpretation id="{3504C8CA-78C9-4734-BB10-695BA873D9DD}" emma:medium="tactile" emma:mode="ink">
            <msink:context xmlns:msink="http://schemas.microsoft.com/ink/2010/main" type="paragraph" rotatedBoundingBox="20130,3777 31158,3514 31181,4499 20154,47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C3E575-142C-4C31-8246-EF3CF1B682B7}" emma:medium="tactile" emma:mode="ink">
              <msink:context xmlns:msink="http://schemas.microsoft.com/ink/2010/main" type="line" rotatedBoundingBox="20130,3777 31158,3514 31181,4499 20154,4762"/>
            </emma:interpretation>
          </emma:emma>
        </inkml:annotationXML>
        <inkml:traceGroup>
          <inkml:annotationXML>
            <emma:emma xmlns:emma="http://www.w3.org/2003/04/emma" version="1.0">
              <emma:interpretation id="{FA2E3544-8475-4180-8F88-A93EACF06976}" emma:medium="tactile" emma:mode="ink">
                <msink:context xmlns:msink="http://schemas.microsoft.com/ink/2010/main" type="inkWord" rotatedBoundingBox="19883,4496 20302,3785 20747,4048 20329,4759"/>
              </emma:interpretation>
              <emma:one-of disjunction-type="recognition" id="oneOf0">
                <emma:interpretation id="interp0" emma:lang="en-US" emma:confidence="1">
                  <emma:literal>r</emma:literal>
                </emma:interpretation>
                <emma:interpretation id="interp1" emma:lang="en-US" emma:confidence="0">
                  <emma:literal>n</emma:literal>
                </emma:interpretation>
                <emma:interpretation id="interp2" emma:lang="en-US" emma:confidence="0">
                  <emma:literal>rd</emma:literal>
                </emma:interpretation>
                <emma:interpretation id="interp3" emma:lang="en-US" emma:confidence="0">
                  <emma:literal>re</emma:literal>
                </emma:interpretation>
                <emma:interpretation id="interp4" emma:lang="en-US" emma:confidence="0">
                  <emma:literal>•</emma:literal>
                </emma:interpretation>
              </emma:one-of>
            </emma:emma>
          </inkml:annotationXML>
          <inkml:trace contextRef="#ctx0" brushRef="#br0">5 59 995 0,'0'0'148'0,"0"0"-127"0,0 0-28 0,0 0-3 16,0 0 1-16,-8 26 2 0,8-26 5 0,0 0-1 15,0 23 1-15,0-23 1 0,0 0 2 0,0 26-1 16,0-26 2 0,0 0-1-16,7 26 0 0,-7-26 0 0,0 0 0 0,0 30-1 15,0-30 2-15,0 28-3 0,0-28 3 0,5 34-3 16,-5-34 2-16,6 41-3 0,-6-41 3 15,8 45-3-15,-8-21 3 0,8 1-3 0,-3 0 4 16,-1 1-4-16,1-1 4 0,-5 0-4 0,7-1 5 16,-7 1 15-16,4-2-16 0,2 1 17 0,-6-24-32 15,4 39 12-15,-4-39-11 0,5 32 13 16,-5-32 3-16,0 21-3 0,0-21 3 0,0 0-3 16,0 25 2-16,0-25-1 0,0 0 1 0,0 0-2 15,0 0 0-15,0 0 0 0,0 0-1 16,0 0 1-16,0 0-1 0,0 0 1 0,0 0 0 15,0 0 1-15,0 0 0 0,0 0 0 0,0 0 0 16,0 0-1-16,0 0 2 0,0 0 1 0,0 0 1 16,0 0 1-16,0 0 0 0,0 0 1 0,0 0 0 15,0 0 2-15,0 0-1 0,0 0 2 0,0 0 1 16,0 0 0-16,0 0 1 16,0 0 4-16,0 0 4 0,0 0 15 0,0 0 9 15,0 0 4-15,0 0-3 0,0 0-16 0,0 0-10 16,0 0-11-16,0 0-7 0,0 0-1 0,0-26-6 15,0 26 6-15,0-31 1 0,0 31 3 0,-5-22-4 16,5 22-18-16,-6-30 32 0,6 30-32 0,-9-35 33 16,9 35-10-16,-7-34-3 0,7 34 2 0,-5-35-3 15,5 35 1-15,-4-37-4 0,4 37 3 16,0-36-5-16,0 36 0 0,0-38-4 0,0 38 0 16,0-39-4-16,0 39 4 0,0-40-2 0,0 40 7 15,9-34 0-15,-9 34 4 0,0-33-1 0,0 33 2 16,9-27-3-16,-9 27 2 0,7-33-2 0,-7 33 2 15,8-31-2-15,-8 31 2 0,10-32-3 0,-10 32 2 16,13-30-3-16,-13 30 3 0,17-28-4 16,-17 28 1-16,25-24-5 0,-25 24 2 15,26-16-5-15,-26 16 1 0,33-10 0 0,-33 10 1 16,36 0 2-16,-13 0 2 0,-23 0 1 0,44 3 1 16,-21 1 2-16,-2 4-2 0,-21-8 3 0,40 13-3 15,-40-13 2-15,35 12 0 0,-35-12 2 0,32 8-2 16,-32-8 2-16,29 8-2 0,-29-8 1 0,26 5-1 15,-26-5 1-15,26 3-1 0,-26-3-2 16,27 0-21-16,-27 0-35 0,26 10-44 0,-26-10-82 16,0 0-216-16,26-16 18 0,-26 16 146 0</inkml:trace>
        </inkml:traceGroup>
        <inkml:traceGroup>
          <inkml:annotationXML>
            <emma:emma xmlns:emma="http://www.w3.org/2003/04/emma" version="1.0">
              <emma:interpretation id="{59485B68-009E-419C-A7C3-ED027E45A2B8}" emma:medium="tactile" emma:mode="ink">
                <msink:context xmlns:msink="http://schemas.microsoft.com/ink/2010/main" type="inkWord" rotatedBoundingBox="21299,4233 21812,3868 22063,4222 21551,4586"/>
              </emma:interpretation>
              <emma:one-of disjunction-type="recognition" id="oneOf1">
                <emma:interpretation id="interp5" emma:lang="en-US" emma:confidence="1">
                  <emma:literal>=</emma:literal>
                </emma:interpretation>
                <emma:interpretation id="interp6" emma:lang="en-US" emma:confidence="0">
                  <emma:literal>I</emma:literal>
                </emma:interpretation>
                <emma:interpretation id="interp7" emma:lang="en-US" emma:confidence="0">
                  <emma:literal>•</emma:literal>
                </emma:interpretation>
                <emma:interpretation id="interp8" emma:lang="en-US" emma:confidence="0">
                  <emma:literal>•A</emma:literal>
                </emma:interpretation>
                <emma:interpretation id="interp9" emma:lang="en-US" emma:confidence="0">
                  <emma:literal>•I</emma:literal>
                </emma:interpretation>
              </emma:one-of>
            </emma:emma>
          </inkml:annotationXML>
          <inkml:trace contextRef="#ctx0" brushRef="#br0" timeOffset="29967.5487">1334 118 1188 0,'0'0'120'0,"0"0"-73"0,0 0-33 0,0 0-9 15,0 0-5-15,0 0-3 0,0 0-1 0,0 0-1 16,0 0 0-16,0 0 1 0,0 0 3 0,0 0 0 16,0 0 2-16,0 0-1 0,23 0 1 0,-23 0-1 15,23 0 1-15,-23 0-1 0,25-8 1 0,-25 8-1 16,28-3 0-16,-28 3 0 0,28-5 0 15,-28 5-1-15,30-6 1 0,-30 6-1 0,29-4 1 16,-29 4-1-16,33-4-1 0,-33 4 0 0,38-6 0 16,-38 6-1-16,43 0-2 0,-43 0-5 15,41-5-6-15,-41 5-8 0,38 0-14 0,-38 0-14 16,38 0-38-16,-38 0-91 0,31-9-180 0,-31 9-3 16,23 0 162-16</inkml:trace>
          <inkml:trace contextRef="#ctx0" brushRef="#br0" timeOffset="31800.2615">1317 402 551 0,'0'0'214'0,"0"0"-139"16,0 0-29-16,0 0-6 0,0 0-2 0,0 0-1 15,-26-4-7-15,26 4-5 0,0 0-9 16,0 0-3-16,0 0-3 0,0 0 0 16,0 0 0-16,-23 0 1 0,23 0 2 0,0 0 0 15,0 0 0-15,0 0 0 0,0 0-1 0,0 0-1 16,0 0-1-16,0 0 0 0,0 0-3 0,0 0-1 16,0 0-1-16,0 0-1 0,0 0-2 0,0 0 1 15,0 0-1-15,0 0 1 0,0 0 1 0,30 0-2 16,-30 0 1-16,33 0 0 0,-33 0 0 0,31-6 0 15,-31 6 1-15,31-5-2 0,-31 5 1 16,31-3 0-16,-31 3-1 0,33-9-1 0,-33 9 0 16,37-6-1-16,-37 6 1 0,41-7 0 0,-19 3-1 15,2 4 0-15,0-6-2 0,0 6 0 0,-24 0-1 16,36-5-2-16,-36 5-2 0,27 0-7 0,-27 0-22 16,0 0-104-16,43 0-145 0,-43 0-115 15,25 0 33-15,-25 0 339 0</inkml:trace>
        </inkml:traceGroup>
        <inkml:traceGroup>
          <inkml:annotationXML>
            <emma:emma xmlns:emma="http://www.w3.org/2003/04/emma" version="1.0">
              <emma:interpretation id="{4454CC0A-092B-459F-B6EB-FDDAD3A344CC}" emma:medium="tactile" emma:mode="ink">
                <msink:context xmlns:msink="http://schemas.microsoft.com/ink/2010/main" type="inkWord" rotatedBoundingBox="22788,3734 24629,3691 24651,4606 22810,4650"/>
              </emma:interpretation>
              <emma:one-of disjunction-type="recognition" id="oneOf2">
                <emma:interpretation id="interp10" emma:lang="en-US" emma:confidence="1">
                  <emma:literal>2+5</emma:literal>
                </emma:interpretation>
                <emma:interpretation id="interp11" emma:lang="en-US" emma:confidence="0">
                  <emma:literal>2+55</emma:literal>
                </emma:interpretation>
                <emma:interpretation id="interp12" emma:lang="en-US" emma:confidence="0">
                  <emma:literal>2++5</emma:literal>
                </emma:interpretation>
                <emma:interpretation id="interp13" emma:lang="en-US" emma:confidence="0">
                  <emma:literal>25+5</emma:literal>
                </emma:interpretation>
                <emma:interpretation id="interp14" emma:lang="en-US" emma:confidence="0">
                  <emma:literal>•+5</emma:literal>
                </emma:interpretation>
              </emma:one-of>
            </emma:emma>
          </inkml:annotationXML>
          <inkml:trace contextRef="#ctx0" brushRef="#br0" timeOffset="33581.1812">2708-27 945 0,'0'0'50'0,"0"0"-30"15,0 0-13-15,0 0-3 0,0 0-1 0,0 0 3 16,0 0 2-16,0 0-1 0,0 0 0 0,0 0 0 15,0 0 4-15,0 0 3 0,0 0 3 0,0 0 2 16,0 0 0-16,0 0-3 0,18-26-1 0,-18 26-2 16,0 0 0-16,0 0-1 0,19-24 0 15,-19 24-1-15,0 0 1 0,22-24-4 0,-22 24 3 16,0 0-1-16,29-29 3 0,-29 29-2 0,0 0 2 16,32-29-3-16,-32 29-1 0,21-19-2 0,-21 19 1 15,27-20-2-15,-27 20 0 0,29-22-1 16,-29 22 0-16,29-15 17 0,-29 15-19 0,28-13 16 15,-28 13-37-15,29-9 19 0,-29 9-20 16,31-7 19-16,-31 7 0 0,34 0 0 0,-34 0 0 16,30 0 0-16,-30 0 18 0,27 4-18 0,-27-4 18 15,23 9-17-15,-23-9-2 0,0 0-16 0,27 18 16 16,-27-18-17-16,0 0 17 0,24 21 1 0,-24-21-1 16,0 0 1-16,15 23 0 0,-15-23 0 0,0 0 0 15,12 27 1-15,-12-27-1 0,4 21 0 0,-4-21-2 16,0 0 2-16,0 35-2 0,0-35 3 15,0 22-1-15,0-22 2 0,-10 26-2 0,10-26 3 16,-9 24-3-16,9-24 2 0,-11 22-2 16,11-22 1-16,0 0-1 0,-16 30 2 0,16-30-3 15,0 0 3-15,-14 30-2 0,14-30 1 0,0 0-1 16,-13 29 1-16,13-29-1 0,0 0 1 0,-14 25-2 16,14-25 2-16,0 0-2 0,-12 27 2 0,12-27-2 15,0 0 2-15,-14 24-2 0,14-24 3 16,0 0-2-16,-19 24 2 0,19-24-2 0,0 0 1 15,-24 22-2-15,24-22 2 0,0 0-1 0,-29 27 0 16,29-27 0-16,-26 18 1 0,26-18-2 0,-24 20 3 16,24-20-2-16,-25 16 1 0,25-16-2 0,-26 16 3 15,26-16-2-15,-24 22 1 0,24-22-2 16,-27 21 3-16,27-21-3 0,-27 23 2 16,27-23-2-16,-22 23 1 0,22-23-1 0,-19 23 2 15,19-23-3-15,0 0 3 0,-26 31-3 0,26-31 3 16,-16 24-3-16,16-24 3 0,-14 24-2 0,14-24 2 15,0 0-2-15,-20 25 2 0,20-25-1 0,0 0 1 16,0 0-2-16,-23 28 3 0,23-28-4 0,0 0 3 16,0 0-1-16,0 0 0 0,-19 26 21 0,19-26-21 15,0 0 21-15,0 0-20 0,0 0-1 16,0 0 0-16,0 0 0 0,-7 21 0 0,7-21 0 16,0 0-16-16,0 0 15 0,0 0-15 15,0 0 16-15,0 0 0 0,0 0 0 0,0 24 0 16,0-24 0-16,0 0 0 0,0 0 0 0,0 0 0 15,0 0 0-15,0 0 0 0,-9 27-1 0,9-27 2 16,0 0-2-16,0 0 2 0,-11 22-2 0,11-22 3 16,0 0-1-16,0 0 0 0,0 0 1 15,0 0 0-15,0 0 0 0,0 0 0 0,0 0 0 16,0 0 0-16,0 0-1 0,0 0 2 0,0 0 0 16,0 0-1-16,0 0 2 0,0 0-1 0,0 0 0 15,0 0 2-15,0 0 2 0,0 0-1 0,0 0 2 16,0 0-2-16,0 0-1 0,0 0-2 0,0 0-1 15,0 0 0-15,0 0 0 0,0 0-1 16,0 0 1-16,0 0-2 0,0 0 0 16,26-5 0-16,-26 5 0 0,0 0 0 0,24-13 1 15,-24 13-2-15,0 0 2 0,35-13-2 0,-35 13 1 16,34-12 0-16,-34 12 0 0,41-6 0 0,-19 2 3 16,4 4-3-16,2-9 1 0,-1 3 15 0,0 0-17 15,0 2 16-15,1 4-36 0,1-5 20 0,-2 5-20 16,0 0 21-16,-2 0-1 0,-2 0 1 15,-1 0 19-15,-22 0-19 0,40 5 19 0,-40-5-36 16,29 4 13-16,-29-4-14 0,23 7 13 0,-23-7-1 16,0 0-4-16,0 0-5 0,0 0-3 15,0 0-3-15,0 0 1 0,0 0 12 0,0 0-36 16,0 0 0-16,0 0-32 0,0 0-94 0,0 0-227 16,0 0 9-16,0-27 133 0</inkml:trace>
          <inkml:trace contextRef="#ctx0" brushRef="#br0" timeOffset="35654.9295">4498 123 391 0,'0'0'82'0,"0"0"-52"15,0 0-7-15,0 0 8 0,0 0 39 0,0 0 20 16,0 0 13-16,0 0-2 0,0 0-32 0,0 0-18 16,0 0-15-16,0 0-12 0,0 0-9 15,0 0-7-15,-25 0-5 0,25 0-2 0,0 0 0 16,-31 3 0-16,31-3 1 0,-25 0 3 0,25 0 3 16,-30 0 3-1,30 0 4-15,-39 6 3 0,14-6 0 0,-1 5 2 16,-3-5-3-16,-1 3-1 0,-1-3-2 15,-1 7-2-15,-1-7-2 0,-1 4-1 0,-1-4-2 16,2 6-2-16,-1-6-2 0,6 6 0 0,-4-6-1 16,4 6-1-16,1-6-1 0,0 5 0 15,3-5-2-15,1 6 0 0,23-6-2 0,-37 4-3 0,37-4-2 0,-26 0-4 16,26 0-9-16,0 0-13 0,0 0-22 0,-27 0-33 16,27 0-82-16,0 0-121 0,0 0-48 0,0 0 62 15,0 0 279-15</inkml:trace>
          <inkml:trace contextRef="#ctx0" brushRef="#br0" timeOffset="35623.7456">4211-159 1252 0,'0'0'50'15,"0"0"-29"-15,0 0-14 0,0 0-4 0,0 0-3 16,0 0-2-16,0 0-1 0,0 0 1 16,0 0 0-16,8 27 1 0,-8-27 1 0,0 0 1 15,0 0-2-15,-4 26 1 0,4-26 0 0,0 0 0 16,0 22 0-16,0-22 0 0,0 0-1 0,-5 27 2 15,5-27-3-15,0 26 3 0,0-26-3 0,0 34 4 16,0-34-4-16,0 43 4 0,5-15-5 16,-5-1 6-16,0 1-7 0,0 3 6 0,0-4-6 15,0 1 6-15,0 1-6 0,-5-4 5 0,5-1-4 16,-7-2 4-16,7-22-3 0,-4 40 3 0,4-40-2 16,-6 30 2-16,6-30-2 0,-6 23 2 0,6-23-2 15,0 0 2-15,-5 25-2 0,5-25 1 16,0 0-2-16,0 0-1 0,0 0-2 0,0 21-4 15,0-21-15-15,0 0-55 0,0 0-44 16,0 0-56-16,0 0-187 0,0 0 16 0,0 0 179 16</inkml:trace>
          <inkml:trace contextRef="#ctx0" brushRef="#br0" timeOffset="90133.6342">6199-359 445 0,'0'0'110'0,"0"0"0"0,0 0-51 0,0 0-22 0,0 0-7 16,0 0-10-16,0 0 3 0,0 0 2 0,0 0 5 16,-29 0 3-16,29 0 5 0,0 0-2 0,0 0 2 15,-29 0-3-15,29 0 0 0,0 0-5 0,-26 0-3 16,26 0-7-16,-22 6-2 15,22-6-3-15,-31 0-1 0,31 0-2 0,-35 9 1 16,12-9 0-16,23 0 2 16,-43 6 1-16,22-2 0 0,-5-4-2 0,2 6 0 0,-3-6-3 15,3 4-1-15,-1-4-2 0,-1 8-3 0,-2-8-1 16,3 5 0-16,-2-5-2 0,1 0 1 0,2 0 0 16,1 0 1-16,23 0 0 0,-36 0 2 15,36 0 1-15,-28 0 0 0,28 0-1 0,0 0-1 0,-25 0-2 16,25 0-1-16,0 0-1 0,0 0 0 0,0 0 0 15,0 0-1-15,0 0-1 0,0 0-2 0,0 0 1 16,0 0-2-16,0 0 2 0,0 0 1 0,0 0 1 16,0 0 1-1,0 0 0-15,0 0 1 0,0 0-2 0,0 0 0 0,0 0 0 16,0 0-1-16,0 0-1 0,0 0 1 0,0 0-2 16,0 0 1-16,0 0-1 0,0 0 0 15,0 0 1-15,0 0-2 0,0 0 1 0,0 0 1 16,0 0 1-16,0 0 2 0,-17 19 0 0,17-19 0 15,0 0 17-15,-6 28-35 0,6-28 35 0,0 26-33 16,0-26 14-16,-7 33 3 0,7-33-4 0,0 40 4 16,-5-17-4-16,5 2 5 0,-7 0-5 15,7 2 4-15,-8-1-4 0,8-2 5 0,0-24-5 16,-8 41 5-16,8-41-4 0,0 36 3 16,0-36-2-16,-7 29 2 0,7-29-1 0,0 0 1 15,0 29-1-15,0-29 2 0,0 0-2 0,0 0 1 16,0 0-1-16,0 0 0 0,0 0 1 0,0 0 1 15,0 0 0-15,0 0 1 0,0 0 0 0,0 0 1 16,0 0 0-16,0 0-1 0,0 0 1 0,0 0-2 16,0 0-1-16,0 0 0 0,0 0-2 15,0 0 1-15,0 0 0 0,0 0-2 0,0 0 0 16,0 0 1-16,0 0-1 0,0 0 1 0,0 0 0 16,0 0 0-16,0 0 0 0,0 0 1 15,0 0-1-15,0 0 0 0,0 0 3 0,0 0-1 16,0 0 0-16,31-5 0 0,-31 5-1 0,30-11-1 15,-30 11 0-15,25-9 1 0,-25 9-1 0,34-6-1 16,-12 2 1-16,4 4-1 0,2 0 1 16,1-5-1-16,1 5 1 0,1 0-1 0,-2 0 0 15,2 0 1-15,-1 0-2 0,0 6 1 0,-1-1 0 16,-4-1 0-16,1 5-1 0,-4-3 1 0,0 7-1 16,1-4 1-16,-2 4-1 0,-21-13 2 0,34 24-3 15,-34-24 3-15,24 27-4 0,-24-27 2 0,18 32-1 16,-18-32 0-16,13 45-3 0,-13-45 1 15,0 45-6-15,0-24 2 0,0 2-4 16,-7 0 5-16,7-23-5 0,-16 37 8 0,16-37-2 16,-18 36 5-16,18-36-1 0,-18 32 4 0,18-32-2 15,-23 27 2-15,23-27-3 0,-24 23 3 0,24-23 19 16,-26 20-17-16,26-20 19 0,-27 11-17 0,27-11-1 16,-32 6 1-16,32-6 0 0,-35 0 0 0,35 0 0 15,-39-7-2-15,39 7-20 0,-41-7 18 16,15-1-18-16,0 8 20 0,-4-9 1 0,3 3 0 15,-2 2 0-15,2 4-1 0,1-8 0 0,2 8-2 16,2 0-1-16,22 0-1 0,-35-5 1 0,35 5-1 16,-27 0 0-16,27 0 0 0,0 0-1 0,-26 0 0 15,26 0-1-15,0 0-2 0,0 0-6 16,0 0-6-16,0 0-9 0,-24-7-12 0,24 7-14 16,0 0-21-16,0 0-32 0,0 0-57 15,0 0-103-15,0 0-114 0,0 0 91 0,0 0 288 16</inkml:trace>
        </inkml:traceGroup>
        <inkml:traceGroup>
          <inkml:annotationXML>
            <emma:emma xmlns:emma="http://www.w3.org/2003/04/emma" version="1.0">
              <emma:interpretation id="{0E0E015B-FE60-42CA-A921-ABF4012AAFD2}" emma:medium="tactile" emma:mode="ink">
                <msink:context xmlns:msink="http://schemas.microsoft.com/ink/2010/main" type="inkWord" rotatedBoundingBox="27256,3792 29322,3743 29339,4437 27273,4486"/>
              </emma:interpretation>
              <emma:one-of disjunction-type="recognition" id="oneOf3">
                <emma:interpretation id="interp15" emma:lang="en-US" emma:confidence="0">
                  <emma:literal>sin</emma:literal>
                </emma:interpretation>
                <emma:interpretation id="interp16" emma:lang="en-US" emma:confidence="0">
                  <emma:literal>Sin</emma:literal>
                </emma:interpretation>
                <emma:interpretation id="interp17" emma:lang="en-US" emma:confidence="0">
                  <emma:literal>son</emma:literal>
                </emma:interpretation>
                <emma:interpretation id="interp18" emma:lang="en-US" emma:confidence="0">
                  <emma:literal>Son</emma:literal>
                </emma:interpretation>
                <emma:interpretation id="interp19" emma:lang="en-US" emma:confidence="0">
                  <emma:literal>sun</emma:literal>
                </emma:interpretation>
              </emma:one-of>
            </emma:emma>
          </inkml:annotationXML>
          <inkml:trace contextRef="#ctx0" brushRef="#br0" timeOffset="92794.9641">7500-98 1065 0,'0'0'83'0,"0"-32"-30"0,0 32-7 0,0 0 1 16,-6-23-6-16,6 23-9 0,0 0-11 0,0 0-6 15,-12-26-6-15,12 26-3 0,0 0-3 0,0 0-2 16,-27-17-2-16,27 17 2 0,-24 0-1 0,24 0 1 15,-36-7 1-15,13 7 0 0,0 0 1 0,0 8 0 16,-2-3 0-16,1 0-1 0,-2 4 1 16,2 1-2-16,1-3 1 0,23-7-3 0,-39 23 2 15,39-23-3-15,-27 19 1 0,27-19-1 16,0 0-1-16,-20 24-1 0,20-24 0 0,0 0-2 16,0 0 2-16,0 0 0 0,0 23 3 0,0-23 1 15,0 0 3-15,24 26 0 0,-24-26 0 0,33 16-2 16,-33-16 2-16,37 16-3 0,-37-16 1 15,40 15 0-15,-17-6 0 0,-23-9-2 0,43 19 1 16,-21-8-1-16,0 2 2 0,0-2-3 0,-22-11 2 16,41 30-2-16,-41-30 1 0,37 36-2 0,-37-36 3 15,30 34-3-15,-30-34 3 0,25 31-3 0,-25-31 2 0,16 29-2 16,-16-29 1-16,10 26-2 0,-10-26 0 0,8 24-1 16,-8-24 3-16,0 25-3 0,0-25 2 0,0 21-2 15,0-21 3-15,0 0 0 0,-8 33 2 16,8-33 0-16,0 0 2 15,-18 24 0-15,18-24 4 0,0 0-1 0,-26 20 3 16,26-20 3-16,-23 7 2 0,23-7 3 0,-26 6 0 16,26-6 0-16,-31 0-3 0,31 0-1 0,-32 0-3 15,32 0-5-15,-38-10-2 0,38 10 0 0,-31-10-2 16,31 10 3-16,-29-13-2 0,29 13 0 0,-24-9-1 0,24 9-1 16,0 0-1-16,-23-11 1 0,23 11-2 0,0 0 0 15,0 0-1-15,0 0-3 0,-24-12-1 0,24 12-4 16,0 0-3-16,0 0-6 0,0 0-6 0,0 0-11 15,0 0-17-15,0 0-31 0,-25-9-32 0,25 9-47 16,0 0-107-16,0 0-76 0,0 0 18 0,0 0 328 16</inkml:trace>
          <inkml:trace contextRef="#ctx0" brushRef="#br0" timeOffset="92826.1549">7834-42 845 0,'0'0'120'0,"0"0"-73"15,0 0-24-15,0 0-9 0,0 0-5 0,0 0-3 16,0 0-2-16,0 0 0 0,0 0-2 15,0 0 3-15,0 0 3 0,0 0 2 0,0 0 3 16,0 28 2-16,0-28-1 0,0 0 3 0,0 30 2 16,0-30-1-16,0 27 0 0,0-27 0 0,0 34-5 15,0-13 2-15,0-21-5 0,4 44 1 16,-4-20-7-16,0-3 4 0,0 2-6 0,0-23 4 16,0 40-5-16,0-40 3 0,6 35-4 0,-6-35 3 15,0 30-3-15,0-30 1 0,0 26-2 0,0-26 1 16,-6 21-2-16,6-21 2 0,0 0-3 0,0 23 0 15,0-23-3-15,0 0-3 0,0 0-6 0,0 0-5 16,0 0-8-16,0 0-8 0,0 0-9 16,0 0-14-16,0 0-37 0,0 0-47 15,0 0-24-15,0 0-34 0,0 0 25 0,25-22 5 16,-25 22 45-16,14-24 126 0</inkml:trace>
          <inkml:trace contextRef="#ctx0" brushRef="#br0" timeOffset="93304.2951">8329-31 606 0,'0'0'254'0,"0"0"-163"0,0 0-53 0,0 0-19 15,0 0-6-15,0 0-4 0,0 0 0 0,0 0 4 16,0 0 1-16,0 0 2 0,0 0 1 16,0 0 1-16,0 0-1 0,22 28 2 0,-22-28-3 15,0 0-1-15,0 0-3 0,8 32 1 0,-8-32-4 16,6 27 3-16,-6-27-3 0,12 36 3 16,-5-11-3-16,1-2 2 0,0 4-6 0,2 0 4 15,-4-3-8-15,1 2 5 0,-3-4-5 0,3 0 4 16,-7-22-4-16,8 37 3 0,-8-37-3 0,0 30 3 15,0-30-3-15,0 0 4 0,4 28-1 16,-4-28 2-16,0 0-1 0,0 0 2 0,0 0-1 16,0 0 1-16,0 0 0 0,0 0 0 0,0 0 1 15,0 0 1-15,0 0 1 0,0 0 3 0,0 0 2 16,0 0 1-16,0 0 1 0,0 0-1 0,0 0 7 16,0 0-1-16,0 0-3 0,0 0-2 0,0 0-9 15,0 0-5-15,9-30 0 0,-9 30-3 16,14-35 1-16,-14 35-2 0,14-32 2 15,-14 32-2-15,18-33 2 0,-18 33-2 0,23-38 2 16,-23 38-3-16,25-35 4 0,-25 35-4 0,30-35 3 16,-30 35-3-16,33-38 3 0,-33 38-3 0,32-33 2 15,-32 33-1-15,32-28 2 0,-32 28-1 0,33-27 2 16,-33 27-3-16,33-23 2 0,-33 23-3 0,34-24 2 16,-34 24-2-16,34-21 1 0,-34 21-3 15,35-14-2-15,-35 14-3 0,29-7-3 0,-29 7-7 16,25 0-2-16,-25 0 4 0,27 12 3 0,-27-12 9 15,29 24 1-15,-29-24 4 0,30 30-4 0,-30-30 6 16,31 36-4-16,-31-36 3 0,28 42-1 16,-28-42 1-16,27 41-1 0,-27-41 2 0,30 38-4 15,-30-38 4 1,26 43-4-16,-26-43 3 0,23 40-3 0,-23-40 3 16,21 38-3-16,-21-38 3 0,15 41-5 15,-15-41 3-15,9 40-4 0,-9-40 0 0,0 32-7 16,0-32 0-16,0 27-5 0,0-27-1 0,0 0-4 15,-6 22-2-15,6-22-8 0,0 0-4 0,0 0-15 0,0 0-22 16,0 0-72-16,0 0-187 0,-27 12-35 0,27-12 81 16</inkml:trace>
        </inkml:traceGroup>
        <inkml:traceGroup>
          <inkml:annotationXML>
            <emma:emma xmlns:emma="http://www.w3.org/2003/04/emma" version="1.0">
              <emma:interpretation id="{4C4A4AA3-6605-47FE-BC1D-34760AD91DDB}" emma:medium="tactile" emma:mode="ink">
                <msink:context xmlns:msink="http://schemas.microsoft.com/ink/2010/main" type="inkWord" rotatedBoundingBox="30356,3553 31158,3533 31181,4499 30379,4518"/>
              </emma:interpretation>
              <emma:one-of disjunction-type="recognition" id="oneOf4">
                <emma:interpretation id="interp20" emma:lang="en-US" emma:confidence="0">
                  <emma:literal>Q</emma:literal>
                </emma:interpretation>
                <emma:interpretation id="interp21" emma:lang="en-US" emma:confidence="0">
                  <emma:literal>☺</emma:literal>
                </emma:interpretation>
                <emma:interpretation id="interp22" emma:lang="en-US" emma:confidence="0">
                  <emma:literal>€</emma:literal>
                </emma:interpretation>
                <emma:interpretation id="interp23" emma:lang="en-US" emma:confidence="0">
                  <emma:literal>☹</emma:literal>
                </emma:interpretation>
                <emma:interpretation id="interp24" emma:lang="en-US" emma:confidence="0">
                  <emma:literal>o,</emma:literal>
                </emma:interpretation>
              </emma:one-of>
            </emma:emma>
          </inkml:annotationXML>
          <inkml:trace contextRef="#ctx0" brushRef="#br0" timeOffset="94823.6404">10820-322 757 0,'-17'-24'116'0,"17"24"-35"16,0 0-29-16,0 0-11 0,0 0-8 0,0 0-5 16,0 0-3-16,0 0-1 0,-15-28-3 0,15 28-2 15,0 0-3-15,0 0-3 0,-32-25 0 0,32 25-1 16,-25-12 1-16,25 12-2 0,-31-14 1 0,31 14-2 16,-36-6 2-16,36 6-2 0,-43-9 1 15,43 9 0-15,-43-4 0 0,43 4-1 0,-43 0 0 16,20 0-2-16,-2 6-2 0,4 2 1 0,-1-3-2 15,22-5 1-15,-43 17-2 0,43-17 2 16,-39 27-2-16,39-27 3 0,-39 40-4 0,39-40 3 16,-34 43 14-16,21-19-32 0,-2 1 32 0,6 3-33 15,-1 0 12-15,2 0 5 0,3 1-6 0,5 0 4 16,-4-4-3-16,4 4 2 0,0-3-3 16,0 1 4-16,4-1-5 0,1-2 6 0,1 3-6 15,-1-2 5-15,3-1-5 0,2 1 4 0,-1-2-4 16,-9-23 4-16,24 40-4 0,-24-40 4 0,30 39-4 15,-30-39 4-15,32 35-3 0,-32-35 4 0,36 31-3 16,-36-31 3-16,35 26-3 0,-35-26 2 0,37 18-3 16,-37-18 4-16,43 14-1 0,-43-14 0 15,43 10 0-15,-23-10-1 0,6 0 1 0,2 0-1 16,-3 0 0-16,1 0 1 0,2-10 0 16,-1 5-1-16,-2-5 2 0,1 0-2 0,-1-4 4 15,-2-4-3-15,3 1 5 0,-2 0-2 0,0-5 4 16,-1 2-1-16,-3-6 5 0,0 1-2 0,-8-5 7 15,3 1-5-15,-5-4 7 0,1 3-2 0,-7-4 2 16,2 7-8-16,-6 0-3 0,0 0-12 16,0 1-1-16,-6 0-7 0,-1 5 3 0,-3-3-6 15,10 24 4-15,-26-35-4 0,26 35 1 0,-32-31-6 16,32 31 0-16,-40-29 11 0,40 29-19 0,-44-24 5 16,44 24-28-16,-43-21-24 0,43 21-33 0,-42-26-49 15,42 26-54-15,-31-13-75 0,31 13-52 16,-25-8 142-16,3-10 196 0</inkml:trace>
          <inkml:trace contextRef="#ctx0" brushRef="#br0" timeOffset="96293.1233">10551 331 988 0,'0'0'128'15,"-15"39"-112"-15,7-17-16 0,0 4 0 0,-1 1-12 16,9-27-15-16,-12 50-59 0,12-50-316 0,-19 28 28 15,19-28 143-15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8-05-02T17:11:13.02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654 0 640 0,'0'0'86'0,"0"0"-18"16,0 0-18-16,0 0-4 0,0 0-8 0,0 0-2 15,0 0-4-15,0 0-2 0,0 0-4 16,0 0-4-16,0 0-6 0,0 0-3 0,0 0-2 16,0 0-1-16,0 0-1 0,0 0 0 15,0 0 0-15,0 0 0 0,0 0 2 0,0 0-2 16,0 0 2-16,0 0-1 0,0 0-1 0,-30 7-1 16,30-7 1-16,-30 0-1 0,30 0 1 0,-43 5 0 15,17-5-1-15,-2 6-1 0,-3-6-2 0,-1 6-2 16,0-2 1-16,-2-4-2 0,4 9 1 0,-3-9-1 15,5 8 0-15,0-8 1 0,3 4 0 16,0-4-1-16,3 0 1 0,-1 6-1 0,23-6 0 16,-42 0 0-16,42 0-1 0,-32 0 0 0,32 0-3 15,-29 0 1-15,29 0-1 0,-25 0-7 0,25 0-6 16,0 0-13-16,-26-10-17 0,26 10-30 0,0 0-45 16,0 0-122-16,0 0-129 0,0 0 11 15,0 0 322-15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8-05-02T17:09:36.29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 59 995 0,'0'0'148'0,"0"0"-127"0,0 0-28 0,0 0-3 16,0 0 1-16,-8 26 2 0,8-26 5 0,0 0-1 15,0 23 1-15,0-23 1 0,0 0 2 0,0 26-1 16,0-26 2 0,0 0-1-16,7 26 0 0,-7-26 0 0,0 0 0 0,0 30-1 15,0-30 2-15,0 28-3 0,0-28 3 0,5 34-3 16,-5-34 2-16,6 41-3 0,-6-41 3 15,8 45-3-15,-8-21 3 0,8 1-3 0,-3 0 4 16,-1 1-4-16,1-1 4 0,-5 0-4 0,7-1 5 16,-7 1 15-16,4-2-16 0,2 1 17 0,-6-24-32 15,4 39 12-15,-4-39-11 0,5 32 13 16,-5-32 3-16,0 21-3 0,0-21 3 0,0 0-3 16,0 25 2-16,0-25-1 0,0 0 1 0,0 0-2 15,0 0 0-15,0 0 0 0,0 0-1 16,0 0 1-16,0 0-1 0,0 0 1 0,0 0 0 15,0 0 1-15,0 0 0 0,0 0 0 0,0 0 0 16,0 0-1-16,0 0 2 0,0 0 1 0,0 0 1 16,0 0 1-16,0 0 0 0,0 0 1 0,0 0 0 15,0 0 2-15,0 0-1 0,0 0 2 0,0 0 1 16,0 0 0-16,0 0 1 16,0 0 4-16,0 0 4 0,0 0 15 0,0 0 9 15,0 0 4-15,0 0-3 0,0 0-16 0,0 0-10 16,0 0-11-16,0 0-7 0,0 0-1 0,0-26-6 15,0 26 6-15,0-31 1 0,0 31 3 0,-5-22-4 16,5 22-18-16,-6-30 32 0,6 30-32 0,-9-35 33 16,9 35-10-16,-7-34-3 0,7 34 2 0,-5-35-3 15,5 35 1-15,-4-37-4 0,4 37 3 16,0-36-5-16,0 36 0 0,0-38-4 0,0 38 0 16,0-39-4-16,0 39 4 0,0-40-2 0,0 40 7 15,9-34 0-15,-9 34 4 0,0-33-1 0,0 33 2 16,9-27-3-16,-9 27 2 0,7-33-2 0,-7 33 2 15,8-31-2-15,-8 31 2 0,10-32-3 0,-10 32 2 16,13-30-3-16,-13 30 3 0,17-28-4 16,-17 28 1-16,25-24-5 0,-25 24 2 15,26-16-5-15,-26 16 1 0,33-10 0 0,-33 10 1 16,36 0 2-16,-13 0 2 0,-23 0 1 0,44 3 1 16,-21 1 2-16,-2 4-2 0,-21-8 3 0,40 13-3 15,-40-13 2-15,35 12 0 0,-35-12 2 0,32 8-2 16,-32-8 2-16,29 8-2 0,-29-8 1 0,26 5-1 15,-26-5 1-15,26 3-1 0,-26-3-2 16,27 0-21-16,-27 0-35 0,26 10-44 0,-26-10-82 16,0 0-216-16,26-16 18 0,-26 16 146 0</inkml:trace>
  <inkml:trace contextRef="#ctx0" brushRef="#br0" timeOffset="29967.5487">1334 118 1188 0,'0'0'120'0,"0"0"-73"0,0 0-33 0,0 0-9 15,0 0-5-15,0 0-3 0,0 0-1 0,0 0-1 16,0 0 0-16,0 0 1 0,0 0 3 0,0 0 0 16,0 0 2-16,0 0-1 0,23 0 1 0,-23 0-1 15,23 0 1-15,-23 0-1 0,25-8 1 0,-25 8-1 16,28-3 0-16,-28 3 0 0,28-5 0 15,-28 5-1-15,30-6 1 0,-30 6-1 0,29-4 1 16,-29 4-1-16,33-4-1 0,-33 4 0 0,38-6 0 16,-38 6-1-16,43 0-2 0,-43 0-5 15,41-5-6-15,-41 5-8 0,38 0-14 0,-38 0-14 16,38 0-38-16,-38 0-91 0,31-9-180 0,-31 9-3 16,23 0 162-16</inkml:trace>
  <inkml:trace contextRef="#ctx0" brushRef="#br0" timeOffset="31800.2615">1317 402 551 0,'0'0'214'0,"0"0"-139"16,0 0-29-16,0 0-6 0,0 0-2 0,0 0-1 15,-26-4-7-15,26 4-5 0,0 0-9 16,0 0-3-16,0 0-3 0,0 0 0 16,0 0 0-16,-23 0 1 0,23 0 2 0,0 0 0 15,0 0 0-15,0 0 0 0,0 0-1 0,0 0-1 16,0 0-1-16,0 0 0 0,0 0-3 0,0 0-1 16,0 0-1-16,0 0-1 0,0 0-2 0,0 0 1 15,0 0-1-15,0 0 1 0,0 0 1 0,30 0-2 16,-30 0 1-16,33 0 0 0,-33 0 0 0,31-6 0 15,-31 6 1-15,31-5-2 0,-31 5 1 16,31-3 0-16,-31 3-1 0,33-9-1 0,-33 9 0 16,37-6-1-16,-37 6 1 0,41-7 0 0,-19 3-1 15,2 4 0-15,0-6-2 0,0 6 0 0,-24 0-1 16,36-5-2-16,-36 5-2 0,27 0-7 0,-27 0-22 16,0 0-104-16,43 0-145 0,-43 0-115 15,25 0 33-15,-25 0 339 0</inkml:trace>
  <inkml:trace contextRef="#ctx0" brushRef="#br0" timeOffset="33581.1812">2708-27 945 0,'0'0'50'0,"0"0"-30"15,0 0-13-15,0 0-3 0,0 0-1 0,0 0 3 16,0 0 2-16,0 0-1 0,0 0 0 0,0 0 0 15,0 0 4-15,0 0 3 0,0 0 3 0,0 0 2 16,0 0 0-16,0 0-3 0,18-26-1 0,-18 26-2 16,0 0 0-16,0 0-1 0,19-24 0 15,-19 24-1-15,0 0 1 0,22-24-4 0,-22 24 3 16,0 0-1-16,29-29 3 0,-29 29-2 0,0 0 2 16,32-29-3-16,-32 29-1 0,21-19-2 0,-21 19 1 15,27-20-2-15,-27 20 0 0,29-22-1 16,-29 22 0-16,29-15 17 0,-29 15-19 0,28-13 16 15,-28 13-37-15,29-9 19 0,-29 9-20 16,31-7 19-16,-31 7 0 0,34 0 0 0,-34 0 0 16,30 0 0-16,-30 0 18 0,27 4-18 0,-27-4 18 15,23 9-17-15,-23-9-2 0,0 0-16 0,27 18 16 16,-27-18-17-16,0 0 17 0,24 21 1 0,-24-21-1 16,0 0 1-16,15 23 0 0,-15-23 0 0,0 0 0 15,12 27 1-15,-12-27-1 0,4 21 0 0,-4-21-2 16,0 0 2-16,0 35-2 0,0-35 3 15,0 22-1-15,0-22 2 0,-10 26-2 0,10-26 3 16,-9 24-3-16,9-24 2 0,-11 22-2 16,11-22 1-16,0 0-1 0,-16 30 2 0,16-30-3 15,0 0 3-15,-14 30-2 0,14-30 1 0,0 0-1 16,-13 29 1-16,13-29-1 0,0 0 1 0,-14 25-2 16,14-25 2-16,0 0-2 0,-12 27 2 0,12-27-2 15,0 0 2-15,-14 24-2 0,14-24 3 16,0 0-2-16,-19 24 2 0,19-24-2 0,0 0 1 15,-24 22-2-15,24-22 2 0,0 0-1 0,-29 27 0 16,29-27 0-16,-26 18 1 0,26-18-2 0,-24 20 3 16,24-20-2-16,-25 16 1 0,25-16-2 0,-26 16 3 15,26-16-2-15,-24 22 1 0,24-22-2 16,-27 21 3-16,27-21-3 0,-27 23 2 16,27-23-2-16,-22 23 1 0,22-23-1 0,-19 23 2 15,19-23-3-15,0 0 3 0,-26 31-3 0,26-31 3 16,-16 24-3-16,16-24 3 0,-14 24-2 0,14-24 2 15,0 0-2-15,-20 25 2 0,20-25-1 0,0 0 1 16,0 0-2-16,-23 28 3 0,23-28-4 0,0 0 3 16,0 0-1-16,0 0 0 0,-19 26 21 0,19-26-21 15,0 0 21-15,0 0-20 0,0 0-1 16,0 0 0-16,0 0 0 0,-7 21 0 0,7-21 0 16,0 0-16-16,0 0 15 0,0 0-15 15,0 0 16-15,0 0 0 0,0 0 0 0,0 24 0 16,0-24 0-16,0 0 0 0,0 0 0 0,0 0 0 15,0 0 0-15,0 0 0 0,-9 27-1 0,9-27 2 16,0 0-2-16,0 0 2 0,-11 22-2 0,11-22 3 16,0 0-1-16,0 0 0 0,0 0 1 15,0 0 0-15,0 0 0 0,0 0 0 0,0 0 0 16,0 0 0-16,0 0-1 0,0 0 2 0,0 0 0 16,0 0-1-16,0 0 2 0,0 0-1 0,0 0 0 15,0 0 2-15,0 0 2 0,0 0-1 0,0 0 2 16,0 0-2-16,0 0-1 0,0 0-2 0,0 0-1 15,0 0 0-15,0 0 0 0,0 0-1 16,0 0 1-16,0 0-2 0,0 0 0 16,26-5 0-16,-26 5 0 0,0 0 0 0,24-13 1 15,-24 13-2-15,0 0 2 0,35-13-2 0,-35 13 1 16,34-12 0-16,-34 12 0 0,41-6 0 0,-19 2 3 16,4 4-3-16,2-9 1 0,-1 3 15 0,0 0-17 15,0 2 16-15,1 4-36 0,1-5 20 0,-2 5-20 16,0 0 21-16,-2 0-1 0,-2 0 1 15,-1 0 19-15,-22 0-19 0,40 5 19 0,-40-5-36 16,29 4 13-16,-29-4-14 0,23 7 13 0,-23-7-1 16,0 0-4-16,0 0-5 0,0 0-3 15,0 0-3-15,0 0 1 0,0 0 12 0,0 0-36 16,0 0 0-16,0 0-32 0,0 0-94 0,0 0-227 16,0 0 9-16,0-27 133 0</inkml:trace>
  <inkml:trace contextRef="#ctx0" brushRef="#br0" timeOffset="35654.9295">4498 123 391 0,'0'0'82'0,"0"0"-52"15,0 0-7-15,0 0 8 0,0 0 39 0,0 0 20 16,0 0 13-16,0 0-2 0,0 0-32 0,0 0-18 16,0 0-15-16,0 0-12 0,0 0-9 15,0 0-7-15,-25 0-5 0,25 0-2 0,0 0 0 16,-31 3 0-16,31-3 1 0,-25 0 3 0,25 0 3 16,-30 0 3-1,30 0 4-15,-39 6 3 0,14-6 0 0,-1 5 2 16,-3-5-3-16,-1 3-1 0,-1-3-2 15,-1 7-2-15,-1-7-2 0,-1 4-1 0,-1-4-2 16,2 6-2-16,-1-6-2 0,6 6 0 0,-4-6-1 16,4 6-1-16,1-6-1 0,0 5 0 15,3-5-2-15,1 6 0 0,23-6-2 0,-37 4-3 0,37-4-2 0,-26 0-4 16,26 0-9-16,0 0-13 0,0 0-22 0,-27 0-33 16,27 0-82-16,0 0-121 0,0 0-48 0,0 0 62 15,0 0 279-15</inkml:trace>
  <inkml:trace contextRef="#ctx0" brushRef="#br0" timeOffset="35623.7456">4211-159 1252 0,'0'0'50'15,"0"0"-29"-15,0 0-14 0,0 0-4 0,0 0-3 16,0 0-2-16,0 0-1 0,0 0 1 16,0 0 0-16,8 27 1 0,-8-27 1 0,0 0 1 15,0 0-2-15,-4 26 1 0,4-26 0 0,0 0 0 16,0 22 0-16,0-22 0 0,0 0-1 0,-5 27 2 15,5-27-3-15,0 26 3 0,0-26-3 0,0 34 4 16,0-34-4-16,0 43 4 0,5-15-5 16,-5-1 6-16,0 1-7 0,0 3 6 0,0-4-6 15,0 1 6-15,0 1-6 0,-5-4 5 0,5-1-4 16,-7-2 4-16,7-22-3 0,-4 40 3 0,4-40-2 16,-6 30 2-16,6-30-2 0,-6 23 2 0,6-23-2 15,0 0 2-15,-5 25-2 0,5-25 1 16,0 0-2-16,0 0-1 0,0 0-2 0,0 21-4 15,0-21-15-15,0 0-55 0,0 0-44 16,0 0-56-16,0 0-187 0,0 0 16 0,0 0 179 16</inkml:trace>
  <inkml:trace contextRef="#ctx0" brushRef="#br0" timeOffset="90133.6342">6199-359 445 0,'0'0'110'0,"0"0"0"0,0 0-51 0,0 0-22 0,0 0-7 16,0 0-10-16,0 0 3 0,0 0 2 0,0 0 5 16,-29 0 3-16,29 0 5 0,0 0-2 0,0 0 2 15,-29 0-3-15,29 0 0 0,0 0-5 0,-26 0-3 16,26 0-7-16,-22 6-2 15,22-6-3-15,-31 0-1 0,31 0-2 0,-35 9 1 16,12-9 0-16,23 0 2 16,-43 6 1-16,22-2 0 0,-5-4-2 0,2 6 0 0,-3-6-3 15,3 4-1-15,-1-4-2 0,-1 8-3 0,-2-8-1 16,3 5 0-16,-2-5-2 0,1 0 1 0,2 0 0 16,1 0 1-16,23 0 0 0,-36 0 2 15,36 0 1-15,-28 0 0 0,28 0-1 0,0 0-1 0,-25 0-2 16,25 0-1-16,0 0-1 0,0 0 0 0,0 0 0 15,0 0-1-15,0 0-1 0,0 0-2 0,0 0 1 16,0 0-2-16,0 0 2 0,0 0 1 0,0 0 1 16,0 0 1-1,0 0 0-15,0 0 1 0,0 0-2 0,0 0 0 0,0 0 0 16,0 0-1-16,0 0-1 0,0 0 1 0,0 0-2 16,0 0 1-16,0 0-1 0,0 0 0 15,0 0 1-15,0 0-2 0,0 0 1 0,0 0 1 16,0 0 1-16,0 0 2 0,-17 19 0 0,17-19 0 15,0 0 17-15,-6 28-35 0,6-28 35 0,0 26-33 16,0-26 14-16,-7 33 3 0,7-33-4 0,0 40 4 16,-5-17-4-16,5 2 5 0,-7 0-5 15,7 2 4-15,-8-1-4 0,8-2 5 0,0-24-5 16,-8 41 5-16,8-41-4 0,0 36 3 16,0-36-2-16,-7 29 2 0,7-29-1 0,0 0 1 15,0 29-1-15,0-29 2 0,0 0-2 0,0 0 1 16,0 0-1-16,0 0 0 0,0 0 1 0,0 0 1 15,0 0 0-15,0 0 1 0,0 0 0 0,0 0 1 16,0 0 0-16,0 0-1 0,0 0 1 0,0 0-2 16,0 0-1-16,0 0 0 0,0 0-2 15,0 0 1-15,0 0 0 0,0 0-2 0,0 0 0 16,0 0 1-16,0 0-1 0,0 0 1 0,0 0 0 16,0 0 0-16,0 0 0 0,0 0 1 15,0 0-1-15,0 0 0 0,0 0 3 0,0 0-1 16,0 0 0-16,31-5 0 0,-31 5-1 0,30-11-1 15,-30 11 0-15,25-9 1 0,-25 9-1 0,34-6-1 16,-12 2 1-16,4 4-1 0,2 0 1 16,1-5-1-16,1 5 1 0,1 0-1 0,-2 0 0 15,2 0 1-15,-1 0-2 0,0 6 1 0,-1-1 0 16,-4-1 0-16,1 5-1 0,-4-3 1 0,0 7-1 16,1-4 1-16,-2 4-1 0,-21-13 2 0,34 24-3 15,-34-24 3-15,24 27-4 0,-24-27 2 0,18 32-1 16,-18-32 0-16,13 45-3 0,-13-45 1 15,0 45-6-15,0-24 2 0,0 2-4 16,-7 0 5-16,7-23-5 0,-16 37 8 0,16-37-2 16,-18 36 5-16,18-36-1 0,-18 32 4 0,18-32-2 15,-23 27 2-15,23-27-3 0,-24 23 3 0,24-23 19 16,-26 20-17-16,26-20 19 0,-27 11-17 0,27-11-1 16,-32 6 1-16,32-6 0 0,-35 0 0 0,35 0 0 15,-39-7-2-15,39 7-20 0,-41-7 18 16,15-1-18-16,0 8 20 0,-4-9 1 0,3 3 0 15,-2 2 0-15,2 4-1 0,1-8 0 0,2 8-2 16,2 0-1-16,22 0-1 0,-35-5 1 0,35 5-1 16,-27 0 0-16,27 0 0 0,0 0-1 0,-26 0 0 15,26 0-1-15,0 0-2 0,0 0-6 16,0 0-6-16,0 0-9 0,-24-7-12 0,24 7-14 16,0 0-21-16,0 0-32 0,0 0-57 15,0 0-103-15,0 0-114 0,0 0 91 0,0 0 288 16</inkml:trace>
  <inkml:trace contextRef="#ctx0" brushRef="#br0" timeOffset="92794.9641">7500-98 1065 0,'0'0'83'0,"0"-32"-30"0,0 32-7 0,0 0 1 16,-6-23-6-16,6 23-9 0,0 0-11 0,0 0-6 15,-12-26-6-15,12 26-3 0,0 0-3 0,0 0-2 16,-27-17-2-16,27 17 2 0,-24 0-1 0,24 0 1 15,-36-7 1-15,13 7 0 0,0 0 1 0,0 8 0 16,-2-3 0-16,1 0-1 0,-2 4 1 16,2 1-2-16,1-3 1 0,23-7-3 0,-39 23 2 15,39-23-3-15,-27 19 1 0,27-19-1 16,0 0-1-16,-20 24-1 0,20-24 0 0,0 0-2 16,0 0 2-16,0 0 0 0,0 23 3 0,0-23 1 15,0 0 3-15,24 26 0 0,-24-26 0 0,33 16-2 16,-33-16 2-16,37 16-3 0,-37-16 1 15,40 15 0-15,-17-6 0 0,-23-9-2 0,43 19 1 16,-21-8-1-16,0 2 2 0,0-2-3 0,-22-11 2 16,41 30-2-16,-41-30 1 0,37 36-2 0,-37-36 3 15,30 34-3-15,-30-34 3 0,25 31-3 0,-25-31 2 0,16 29-2 16,-16-29 1-16,10 26-2 0,-10-26 0 0,8 24-1 16,-8-24 3-16,0 25-3 0,0-25 2 0,0 21-2 15,0-21 3-15,0 0 0 0,-8 33 2 16,8-33 0-16,0 0 2 15,-18 24 0-15,18-24 4 0,0 0-1 0,-26 20 3 16,26-20 3-16,-23 7 2 0,23-7 3 0,-26 6 0 16,26-6 0-16,-31 0-3 0,31 0-1 0,-32 0-3 15,32 0-5-15,-38-10-2 0,38 10 0 0,-31-10-2 16,31 10 3-16,-29-13-2 0,29 13 0 0,-24-9-1 0,24 9-1 16,0 0-1-16,-23-11 1 0,23 11-2 0,0 0 0 15,0 0-1-15,0 0-3 0,-24-12-1 0,24 12-4 16,0 0-3-16,0 0-6 0,0 0-6 0,0 0-11 15,0 0-17-15,0 0-31 0,-25-9-32 0,25 9-47 16,0 0-107-16,0 0-76 0,0 0 18 0,0 0 328 16</inkml:trace>
  <inkml:trace contextRef="#ctx0" brushRef="#br0" timeOffset="92826.1549">7834-42 845 0,'0'0'120'0,"0"0"-73"15,0 0-24-15,0 0-9 0,0 0-5 0,0 0-3 16,0 0-2-16,0 0 0 0,0 0-2 15,0 0 3-15,0 0 3 0,0 0 2 0,0 0 3 16,0 28 2-16,0-28-1 0,0 0 3 0,0 30 2 16,0-30-1-16,0 27 0 0,0-27 0 0,0 34-5 15,0-13 2-15,0-21-5 0,4 44 1 16,-4-20-7-16,0-3 4 0,0 2-6 0,0-23 4 16,0 40-5-16,0-40 3 0,6 35-4 0,-6-35 3 15,0 30-3-15,0-30 1 0,0 26-2 0,0-26 1 16,-6 21-2-16,6-21 2 0,0 0-3 0,0 23 0 15,0-23-3-15,0 0-3 0,0 0-6 0,0 0-5 16,0 0-8-16,0 0-8 0,0 0-9 16,0 0-14-16,0 0-37 0,0 0-47 15,0 0-24-15,0 0-34 0,0 0 25 0,25-22 5 16,-25 22 45-16,14-24 126 0</inkml:trace>
  <inkml:trace contextRef="#ctx0" brushRef="#br0" timeOffset="93304.2951">8329-31 606 0,'0'0'254'0,"0"0"-163"0,0 0-53 0,0 0-19 15,0 0-6-15,0 0-4 0,0 0 0 0,0 0 4 16,0 0 1-16,0 0 2 0,0 0 1 16,0 0 1-16,0 0-1 0,22 28 2 0,-22-28-3 15,0 0-1-15,0 0-3 0,8 32 1 0,-8-32-4 16,6 27 3-16,-6-27-3 0,12 36 3 16,-5-11-3-16,1-2 2 0,0 4-6 0,2 0 4 15,-4-3-8-15,1 2 5 0,-3-4-5 0,3 0 4 16,-7-22-4-16,8 37 3 0,-8-37-3 0,0 30 3 15,0-30-3-15,0 0 4 0,4 28-1 16,-4-28 2-16,0 0-1 0,0 0 2 0,0 0-1 16,0 0 1-16,0 0 0 0,0 0 0 0,0 0 1 15,0 0 1-15,0 0 1 0,0 0 3 0,0 0 2 16,0 0 1-16,0 0 1 0,0 0-1 0,0 0 7 16,0 0-1-16,0 0-3 0,0 0-2 0,0 0-9 15,0 0-5-15,9-30 0 0,-9 30-3 16,14-35 1-16,-14 35-2 0,14-32 2 15,-14 32-2-15,18-33 2 0,-18 33-2 0,23-38 2 16,-23 38-3-16,25-35 4 0,-25 35-4 0,30-35 3 16,-30 35-3-16,33-38 3 0,-33 38-3 0,32-33 2 15,-32 33-1-15,32-28 2 0,-32 28-1 0,33-27 2 16,-33 27-3-16,33-23 2 0,-33 23-3 0,34-24 2 16,-34 24-2-16,34-21 1 0,-34 21-3 15,35-14-2-15,-35 14-3 0,29-7-3 0,-29 7-7 16,25 0-2-16,-25 0 4 0,27 12 3 0,-27-12 9 15,29 24 1-15,-29-24 4 0,30 30-4 0,-30-30 6 16,31 36-4-16,-31-36 3 0,28 42-1 16,-28-42 1-16,27 41-1 0,-27-41 2 0,30 38-4 15,-30-38 4 1,26 43-4-16,-26-43 3 0,23 40-3 0,-23-40 3 16,21 38-3-16,-21-38 3 0,15 41-5 15,-15-41 3-15,9 40-4 0,-9-40 0 0,0 32-7 16,0-32 0-16,0 27-5 0,0-27-1 0,0 0-4 15,-6 22-2-15,6-22-8 0,0 0-4 0,0 0-15 0,0 0-22 16,0 0-72-16,0 0-187 0,-27 12-35 0,27-12 81 16</inkml:trace>
  <inkml:trace contextRef="#ctx0" brushRef="#br0" timeOffset="94823.6404">10820-322 757 0,'-17'-24'116'0,"17"24"-35"16,0 0-29-16,0 0-11 0,0 0-8 0,0 0-5 16,0 0-3-16,0 0-1 0,-15-28-3 0,15 28-2 15,0 0-3-15,0 0-3 0,-32-25 0 0,32 25-1 16,-25-12 1-16,25 12-2 0,-31-14 1 0,31 14-2 16,-36-6 2-16,36 6-2 0,-43-9 1 15,43 9 0-15,-43-4 0 0,43 4-1 0,-43 0 0 16,20 0-2-16,-2 6-2 0,4 2 1 0,-1-3-2 15,22-5 1-15,-43 17-2 0,43-17 2 16,-39 27-2-16,39-27 3 0,-39 40-4 0,39-40 3 16,-34 43 14-16,21-19-32 0,-2 1 32 0,6 3-33 15,-1 0 12-15,2 0 5 0,3 1-6 0,5 0 4 16,-4-4-3-16,4 4 2 0,0-3-3 16,0 1 4-16,4-1-5 0,1-2 6 0,1 3-6 15,-1-2 5-15,3-1-5 0,2 1 4 0,-1-2-4 16,-9-23 4-16,24 40-4 0,-24-40 4 0,30 39-4 15,-30-39 4-15,32 35-3 0,-32-35 4 0,36 31-3 16,-36-31 3-16,35 26-3 0,-35-26 2 0,37 18-3 16,-37-18 4-16,43 14-1 0,-43-14 0 15,43 10 0-15,-23-10-1 0,6 0 1 0,2 0-1 16,-3 0 0-16,1 0 1 0,2-10 0 16,-1 5-1-16,-2-5 2 0,1 0-2 0,-1-4 4 15,-2-4-3-15,3 1 5 0,-2 0-2 0,0-5 4 16,-1 2-1-16,-3-6 5 0,0 1-2 0,-8-5 7 15,3 1-5-15,-5-4 7 0,1 3-2 0,-7-4 2 16,2 7-8-16,-6 0-3 0,0 0-12 16,0 1-1-16,-6 0-7 0,-1 5 3 0,-3-3-6 15,10 24 4-15,-26-35-4 0,26 35 1 0,-32-31-6 16,32 31 0-16,-40-29 11 0,40 29-19 0,-44-24 5 16,44 24-28-16,-43-21-24 0,43 21-33 0,-42-26-49 15,42 26-54-15,-31-13-75 0,31 13-52 16,-25-8 142-16,3-10 196 0</inkml:trace>
  <inkml:trace contextRef="#ctx0" brushRef="#br0" timeOffset="96293.1233">10551 331 988 0,'0'0'128'15,"-15"39"-112"-15,7-17-16 0,0 4 0 0,-1 1-12 16,9-27-15-16,-12 50-59 0,12-50-316 0,-19 28 28 15,19-28 143-15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8-05-02T17:11:13.02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654 0 640 0,'0'0'86'0,"0"0"-18"16,0 0-18-16,0 0-4 0,0 0-8 0,0 0-2 15,0 0-4-15,0 0-2 0,0 0-4 16,0 0-4-16,0 0-6 0,0 0-3 0,0 0-2 16,0 0-1-16,0 0-1 0,0 0 0 15,0 0 0-15,0 0 0 0,0 0 2 0,0 0-2 16,0 0 2-16,0 0-1 0,0 0-1 0,-30 7-1 16,30-7 1-16,-30 0-1 0,30 0 1 0,-43 5 0 15,17-5-1-15,-2 6-1 0,-3-6-2 0,-1 6-2 16,0-2 1-16,-2-4-2 0,4 9 1 0,-3-9-1 15,5 8 0-15,0-8 1 0,3 4 0 16,0-4-1-16,3 0 1 0,-1 6-1 0,23-6 0 16,-42 0 0-16,42 0-1 0,-32 0 0 0,32 0-3 15,-29 0 1-15,29 0-1 0,-25 0-7 0,25 0-6 16,0 0-13-16,-26-10-17 0,26 10-30 0,0 0-45 16,0 0-122-16,0 0-129 0,0 0 11 15,0 0 322-15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8-05-02T17:10:40.70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BCCAFFF-C853-4AFC-AE50-60A0B31AECE1}" emma:medium="tactile" emma:mode="ink">
          <msink:context xmlns:msink="http://schemas.microsoft.com/ink/2010/main" type="writingRegion" rotatedBoundingBox="21106,3448 31286,3436 31287,4573 21107,4586"/>
        </emma:interpretation>
      </emma:emma>
    </inkml:annotationXML>
    <inkml:traceGroup>
      <inkml:annotationXML>
        <emma:emma xmlns:emma="http://www.w3.org/2003/04/emma" version="1.0">
          <emma:interpretation id="{05EF677B-7A25-4476-A08B-C5113519C2F4}" emma:medium="tactile" emma:mode="ink">
            <msink:context xmlns:msink="http://schemas.microsoft.com/ink/2010/main" type="paragraph" rotatedBoundingBox="21106,3448 31286,3436 31287,4573 21107,45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CFDC8D-16DA-4308-A9E1-CAA5E18F7882}" emma:medium="tactile" emma:mode="ink">
              <msink:context xmlns:msink="http://schemas.microsoft.com/ink/2010/main" type="line" rotatedBoundingBox="21106,3448 31286,3436 31287,4573 21107,4586"/>
            </emma:interpretation>
          </emma:emma>
        </inkml:annotationXML>
        <inkml:traceGroup>
          <inkml:annotationXML>
            <emma:emma xmlns:emma="http://www.w3.org/2003/04/emma" version="1.0">
              <emma:interpretation id="{0D981A56-5D3A-433A-BBE1-74E522560524}" emma:medium="tactile" emma:mode="ink">
                <msink:context xmlns:msink="http://schemas.microsoft.com/ink/2010/main" type="inkWord" rotatedBoundingBox="24484,3444 29673,3438 29675,4575 24486,4582"/>
              </emma:interpretation>
              <emma:one-of disjunction-type="recognition" id="oneOf0">
                <emma:interpretation id="interp0" emma:lang="en-US" emma:confidence="0">
                  <emma:literal>r=6-2coso</emma:literal>
                </emma:interpretation>
                <emma:interpretation id="interp1" emma:lang="en-US" emma:confidence="0.5">
                  <emma:literal>r = 6-2 cost</emma:literal>
                </emma:interpretation>
                <emma:interpretation id="interp2" emma:lang="en-US" emma:confidence="0">
                  <emma:literal>r=6-2cosQ</emma:literal>
                </emma:interpretation>
                <emma:interpretation id="interp3" emma:lang="en-US" emma:confidence="0">
                  <emma:literal>r=6-2coso€</emma:literal>
                </emma:interpretation>
                <emma:interpretation id="interp4" emma:lang="en-US" emma:confidence="0">
                  <emma:literal>r=6~2cosQ</emma:literal>
                </emma:interpretation>
              </emma:one-of>
            </emma:emma>
          </inkml:annotationXML>
          <inkml:trace contextRef="#ctx0" brushRef="#br0">3891-300 1170 0,'0'0'72'16,"0"0"-55"-16,0 0-14 0,-17 22-3 0,17-22 0 15,-26 15-1-15,26-15 2 0,-22 14-3 16,22-14 3-16,0 0-2 0,-30 25 2 0,30-25-1 16,0 0 1-16,-29 26-2 0,29-26 2 0,-23 21-2 15,23-21 2-15,-24 24-2 0,24-24 3 0,-26 29-3 16,26-29 3-16,-31 32-3 0,31-32 2 15,-37 46 17-15,19-20-33 0,-2 2 32 0,0 4-31 16,-1 1 11-16,1 4 7 0,-2-1-8 0,5 3 6 16,-1-3-6-16,1 2 6 0,4-1-6 15,-2 1 5-15,5-5-4 0,1-1 4 0,1-1-4 16,1-3 6-16,2-4-5 0,5-2 6 0,0-22-4 16,-7 38 4-16,7-38-3 0,4 35 3 0,-4-35-3 15,11 37 3-15,-11-37-3 0,20 34 1 0,-20-34-3 16,34 36 3-16,-12-17-6 0,5 0 4 0,5-2-5 15,2-1 4-15,1-3-4 0,0-4 4 16,-3 0 18-16,3-6-17 0,-2-3-1 16,1 6 0-16,-2-6-18 0,-1-6 20 0,1 3 2 15,-4-4-1-15,-1-1 3 0,-4 2-2 0,-1-2 4 16,0-2-4-16,-22 10 5 0,36-24-2 0,-36 24 3 16,30-26-1-16,-30 26 4 0,18-28 0 0,-18 28 5 15,11-25-3-15,-11 25 1 0,5-30-6 0,-5 30-1 16,0-30-5-16,0 30 0 0,-5-31 5 15,5 31-7-15,-12-27-3 0,12 27 2 0,-16-27-12 16,16 27 11-16,-23-23-3 0,23 23 2 0,-28-16-1 16,28 16 3-16,-32-17 0 0,32 17 2 0,-35-10 0 15,35 10 1-15,-38-5-1 0,38 5 0 0,-40 0 0 16,19 0 0-16,-2 0 0 0,-4 0 0 16,0 9-1-16,-2-3-2 0,1 9 2 0,-1-1-3 15,4 2 2-15,1 2-4 0,0 5 3 16,5 3-6-16,-1-1 4 0,1 9-8 0,2-9 3 15,3 4-6-15,1-3 6 0,2-1-3 0,0-3 1 16,11-22-8-16,-12 33 3 0,12-33 12 0,0 27-15 16,0-27 15-16,0 0-26 0,6 24-6 0,-6-24-10 15,0 0-23-15,0 0-40 0,22 13-126 0,-22-13-146 16,0 0 23-16,43-8 334 0</inkml:trace>
          <inkml:trace contextRef="#ctx0" brushRef="#br0" timeOffset="1610.309">4421 350 1168 0,'0'0'66'0,"0"0"-42"0,0 0-13 15,0 0-8-15,0 0-2 0,0 0-3 0,0 0 0 16,0 0 0-16,0 0 0 0,0 0 2 0,0 0 0 16,27 4 0-16,-27-4 3 0,0 0 2 0,24 0 2 15,-24 0 3-15,0 0 0 0,27-10 2 0,-27 10-1 16,24-7-1-16,-24 7-1 0,31-13-2 16,-31 13-2-16,36-14-1 0,-36 14-2 0,40-14-1 15,-40 14-1-15,39-10 0 0,-39 10-1 0,42-8 0 16,-42 8-1-16,37-4-1 0,-37 4-4 0,36 0-4 15,-36 0-5-15,30 0-7 0,-30 0-5 0,25 0-9 16,-25 0-13-16,0 0-24 0,0 0-54 0,38-9-168 16,-38 9-72-16,0 0 52 0,29-3 316 0</inkml:trace>
          <inkml:trace contextRef="#ctx0" brushRef="#br0" timeOffset="3621.674">5474 10 810 0,'0'0'145'0,"0"0"-75"16,0 0-26-16,0 0-9 0,0 0-6 0,0 0-2 16,0 0 4-16,0 0 3 0,0 0 1 0,0 0-2 15,0 0-9-15,0 0-6 0,0 0-4 0,0 0-1 16,0 0-1-16,0 0 0 0,0 0 0 0,0 0 1 16,0 0 0-16,0 0 0 15,0 0 0-15,0 0 1 0,0 0 0 0,0 0-4 16,0 0-18-16,17-24 19 0,-17 24-16 0,0 0 21 15,0 0-2-15,0 0-2 0,0 0-2 0,24-19-2 16,-24 19-1-16,0 0-3 0,0 0 0 0,26-22-3 16,-26 22 2-16,0 0-3 0,32-21 0 0,-32 21-1 15,23-9-1-15,-23 9-1 0,26-9 0 0,-26 9 0 16,26-6 0-16,-26 6-1 0,24 0 0 16,-24 0 0-16,23 0 1 0,-23 0 0 0,0 0 0 15,24 0 1-15,-24 0-1 0,0 0 0 0,23 12-2 16,-23-12 0-16,0 0-2 0,31 20 2 0,-31-20-1 15,0 0 2-15,26 22 0 0,-26-22 1 0,0 0-2 16,23 24 3-16,-23-24 18 0,0 0-35 16,23 29 34-16,-23-29-34 0,0 0 15 0,17 24 2 15,-17-24 0-15,0 0 0 0,0 0 1 16,0 0 0-16,16 26-1 0,-16-26 1 0,0 0-1 16,0 0 1-16,0 0 0 0,6 26 0 0,-6-26-1 15,0 0 1-15,0 0-2 0,0 22 2 0,0-22-1 16,0 0 1-16,0 0 0 0,-7 29 1 0,7-29-2 15,0 0 2-15,-9 25-2 0,9-25 2 0,0 0-1 16,-12 26 1-16,12-26-2 0,0 0 2 16,-16 31-1-16,16-31 1 0,0 0 0 0,-22 32 0 15,22-32-1-15,-17 24 2 0,17-24-3 16,-18 26 4-16,18-26-3 0,-18 28 2 0,18-28-2 16,-19 28 1-16,19-28-2 0,-18 31 3 0,18-31-3 15,-21 30 2-15,21-30-1 0,-22 28 2 0,22-28-3 16,-24 27 3-16,24-27-4 0,-25 28 4 0,25-28-3 0,-26 22 2 15,26-22-1-15,-27 21 1 0,27-21-1 16,-26 18 1-16,26-18-1 0,-27 15 2 0,27-15-1 16,-24 17 1-16,24-17-2 0,-26 14 2 0,26-14-2 15,-24 15 2-15,24-15-2 0,0 0 1 0,-28 21-1 16,28-21 2-16,0 0-2 0,-24 22 1 0,24-22-3 16,0 0 3-1,-19 22-1-15,19-22 2 0,0 0-2 0,0 0 2 16,-20 27-1-16,20-27 0 0,0 0 0 15,0 0 0-15,0 0-1 0,0 0 2 0,0 0-1 16,0 0-1-16,-13 22 1 0,13-22-1 0,0 0 0 16,0 0-1-16,0 0 1 0,0 0-1 0,0 0 2 15,0 0 1-15,0 0-1 0,0 0 1 0,0 0-1 0,0 0 0 16,0 0 1-16,0 0 0 0,0 0 0 0,0 0-1 16,0 0 0-16,0 0-1 0,0 0 1 15,0 0 0-15,0 0 0 0,0 0 0 0,0 0 1 16,0 0-1-16,0 0 3 0,0 0-2 0,0 0 2 15,0 0-1-15,0 0 1 0,0 0 1 16,0 0 1-16,0 0-1 0,0 0 2 0,0 0 0 16,0 0 2-16,0 0 0 0,0 0 0 0,0 0 0 15,0 0 0-15,0 0-2 0,0 0-1 0,24-14-3 16,-24 14 0-16,0 0 0 0,28-14 1 16,-28 14-2-16,21-12 0 0,-21 12 0 0,26-10-1 15,-26 10-1-15,33-7 2 0,-33 7-1 0,35-9-1 16,-35 9 0-16,35-5 1 0,-35 5-2 0,39 0 1 15,-39 0-1-15,36 0 0 0,-36 0-1 0,39 0 0 16,-39 0-1-16,36 0-3 0,-36 0 0 0,32 0-4 16,-32 0-4-16,31-5-2 0,-31 5-1 15,26 0-4-15,-26 0-4 0,24 0-11 16,-24 0-19-16,0 0-37 0,0 0-44 0,33 0-42 16,-33 0-72-16,0 0-75 0,0 0 36 0,-10-25 290 15</inkml:trace>
          <inkml:trace contextRef="#ctx0" brushRef="#br0" timeOffset="5429.7255">6733 246 1100 0,'0'0'65'0,"0"0"-36"0,0 0-12 0,0 0-8 15,0 0-3-15,0 0-1 0,0 0 3 16,0 0 4-16,0 0 0 0,0 0 2 0,0 0-2 0,0 0-1 16,0 0-3-16,9-25 0 0,-9 25-3 15,-7-24 5-15,7 24 6 0,-5-22 2 0,5 22-2 16,0 0-4-16,-15-32-9 0,15 32 2 0,-15-23-2 15,15 23 2-15,0 0-1 0,-24-26 1 16,24 26-3-16,0 0 0 0,-25-23-2 0,25 23 0 16,-23-15 0-16,23 15 0 0,-24-11-2 0,24 11 2 15,0 0-1-15,-26-8-1 0,26 8 1 0,0 0-2 16,-22 0 0-16,22 0 0 0,0 0 0 0,-26 6-1 16,26-6 0-16,0 0 0 0,-35 22 0 0,35-22-1 15,-27 28 2-15,27-28-3 0,-32 33 4 16,32-33-3-16,-32 44 3 0,16-21-3 0,0 0 5 15,0 1-4 1,1-2 4-16,2 2-4 0,-1-2 5 0,4 2-5 0,-1-2 4 16,3 2-3-16,0-1 3 0,1 2-5 0,7-25 1 15,-7 44-7-15,7-44 3 0,0 36-3 0,0-36 6 16,6 39 0-16,-6-39 4 0,13 35-4 0,-13-35 3 16,22 36-3-16,-22-36 2 0,32 32-2 15,-32-32 2-15,36 26-1 0,-36-26 0 0,44 23-2 16,-20-16 2-16,2 1-3 0,-2 0 3 15,1-3 1-15,-2-5 3 0,0 0 0 0,1 0 1 16,-2 0 1-16,0 0-2 0,0-8-1 0,2 3-2 16,-1-3-2-16,-23 8-5 0,44-19-9 0,-44 19-20 15,44-21-27-15,-44 21-55 0,40-26-108 0,-40 26-149 16,30-30 46-16,-7 26 291 0</inkml:trace>
          <inkml:trace contextRef="#ctx0" brushRef="#br0" timeOffset="6037.9769">7555 126 948 0,'0'0'40'16,"0"0"-23"-16,0 0-11 0,0 0-2 15,0 0-3-15,0 0-2 0,0 0 2 0,-26 4-1 16,26-4 0-16,0 0 1 0,-27 0-1 0,27 0 0 16,-25 4 2-16,25-4-1 0,-27 0 1 0,27 0 0 15,-34 9 0-15,34-9 0 0,-34 7-1 0,34-7 2 16,-39 12-2-16,39-12 4 0,-42 16-2 0,21-1 2 15,-2-3-3-15,1 4 3 0,0 3-4 0,22-19 3 16,-43 42-5-16,24-19 3 0,0 3-5 16,3-3 5-16,3 4-4 0,2-1 3 15,2-3-2-15,2 0 2 0,7-23-2 0,-7 42 4 16,7-42-2-16,7 36 5 0,-7-36-3 0,16 34 3 16,-16-34-3-16,27 33 2 0,-27-33-3 0,36 31 3 15,-13-22-4-15,1 3 1 0,1-2-2 0,5-4 0 16,2 1-2-16,3-7 1 0,-2 4 1 0,1-4 3 15,-6 0 3-15,6-8 3 0,-8 3 2 16,5-1 2-16,-5-2 0 0,-1 2-4 0,-3-5 1 16,-22 11-5-16,36-25 2 0,-36 25-2 0,28-31 3 15,-28 31-2-15,19-43 4 0,-11 21-2 0,-8-7 22 16,0 1-9-16,0-7-8 0,-15-7-28 16,6 1-20-16,-17-8-20 0,7 9 4 0,-10-3 1 15,6 14-2-15,-9-1-11 0,8 10-18 16,-11-6-32-16,15 12-29 0,-11-5-7 0,10 5-45 15,21 14-27-15,-42-16 165 0</inkml:trace>
          <inkml:trace contextRef="#ctx0" brushRef="#br0" timeOffset="7457.0932">8441-14 844 0,'0'0'199'0,"0"0"-175"16,0 0-17-16,0 0-2 0,-30 8-3 0,30-8-2 16,-31 7 0-16,31-7 0 0,-37 7 1 0,37-7-3 15,-43 5 1-15,19 1-1 0,0 0-14 16,0-3 17-16,1 4-14 0,-3-2 19 0,0-2 4 15,0-3 7-15,1 8 8 0,-4-8 5 0,8 6 2 16,-6-6-4-16,27 0-5 0,-40 10-7 16,40-10-4-16,-28 6-6 0,28-6-1 0,0 0-4 15,-26 11 1-15,26-11-2 0,0 0-1 0,0 0-2 16,0 0 0-16,0 0-5 0,0 0 1 0,0 0 2 16,0 21 2-16,0-21 3 0,0 0 2 15,20 24-3-15,-20-24 2 0,35 19-2 0,-35-19 1 16,43 24 0-16,-19-13 1 0,2-1-2 0,-1-1 1 15,1 1-4-15,-1-1 1 0,2 7-5 0,0-4-2 16,6 4-6-16,0 1 1 0,1 3 1 0,-1-5 6 16,-4 2-1-16,-2-3 5 15,-2 4-5-15,1-1 4 0,-2-1-4 0,-1 5 5 0,-23-21 0 16,33 30 2-16,-33-30 1 0,20 30 2 16,-20-30-4-16,15 35 4 0,-15-35-4 0,4 38 4 15,-4-38-3-15,-8 35 3 0,8-35-1 0,-25 35 5 16,25-35-4-16,-38 35 6 0,14-20-2 0,-1-4 6 15,-8-1 7-15,7 2 6 0,-9-8 1 0,1 5 1 16,-3-9-6-16,0 0-1 0,-1 0-2 0,4 0-2 16,-2-9 0-16,2 5-1 0,-2-5 0 15,4 0-4-15,-2-2 0 0,5 2-5 0,-2-4 0 16,3 5-4-16,2-3 2 16,4 4-3-16,22 7 1 0,-29-15 0 0,29 15 1 0,0 0 0 15,0 0 2-15,0 0 0 0,-22-16 1 0,22 16 1 16,0 0 0-16,0 0-4 0,0 0-4 15,0 0-6-15,0 0-3 0,0 0-1 0,0 0 1 16,0 0-1-16,0 0-1 0,0 0-3 16,0 0-5-16,0 0-8 0,0 0-13 0,0 0-19 15,0 0-27-15,0 0-26 0,0 0-35 0,0 0-7 0,0 0 6 16,0 0-148-16,0 0 84 0,0 0 214 0</inkml:trace>
          <inkml:trace contextRef="#ctx0" brushRef="#br0" timeOffset="-3175.6411">0 64 862 0,'0'0'120'16,"0"0"-70"-16,0 0-27 0,0 0-5 0,0 0 2 15,0 0-1-15,0 0 3 0,0 0-2 0,0 0-3 16,0 0 0-16,0 0 0 0,0 0-2 0,0 0-2 16,0 0-1-16,0 0-3 0,0 0-2 0,0 0-2 15,0 0-2-15,0 0-2 0,0 0 0 16,0 0-2-16,0 0 1 0,0 0 0 0,0 0 1 16,6 23-1-16,-6-23 1 0,10 39-3 0,-10-39 3 15,14 47-5-15,-9-18 7 0,2 0-6 16,1 1 6-16,0 5-6 0,1-3 5 0,-1 6-5 15,3-5 6-15,-3-1-6 0,0-3 6 0,0-4-6 16,-2-4 5-16,-6-21-4 0,9 33 4 0,-9-33-2 16,4 22 2-16,-4-22-1 0,0 0 1 15,0 0 0-15,0 24 1 0,0-24-2 0,0 0 2 16,0 0-1-16,0 0 0 0,0 0-1 0,0 0 1 16,0 0 0-16,0 0 1 0,0 0 1 0,0 0 3 15,0 0 1-15,0 0 2 0,0 0 3 0,0 0 0 16,0 0 10-16,0 0 7 0,0 0 2 0,0 0-4 15,0 0-8-15,0 0-11 0,0 0-4 0,7-36-2 16,-7 36 2-16,5-36-4 0,-5 13 5 16,0 23-2-16,5-45 4 0,-5 24-5 15,7-4 4-15,-7-2-4 0,7 5 4 0,-3-4-4 16,1 3 5-16,2 0-5 0,-7 23 2 0,12-43-3 16,-12 43 2-16,15-41-3 0,-15 41 2 0,14-35-4 15,-14 35 2-15,19-33-1 0,-19 33 0 0,24-29-1 16,-24 29 3-16,19-26-4 0,-19 26 3 15,0 0-3-15,30-28 0 0,-30 28-2 0,29-15-1 16,-29 15-3-16,38-15 1 0,-38 15-1 0,44-6 2 16,-21 6 2-16,0-6 0 0,-23 6 18 0,42 0-19 15,-19 0 1-15,4 6-2 0,4-6-17 0,0 6 17 16,-3-6 0-16,0 11 0 0,-2-7 0 0,-1 5 0 16,-2-3 1-16,1 4-2 0,-24-10 2 15,37 17-4-15,-37-17 1 0,34 16-2 0,-34-16-1 16,25 14-4-16,-25-14-2 0,0 0-7 0,22 11-5 15,-22-11-15-15,0 0-29 0,25 15-114 0,-25-15-200 16,0 0-27-16,0 0 191 0</inkml:trace>
          <inkml:trace contextRef="#ctx0" brushRef="#br0" timeOffset="-2351.464">1337 246 1047 0,'0'0'136'0,"0"0"-93"0,0 0-26 0,0 0-11 0,0 0-4 15,0 0-4-15,0 0-4 0,0 0-1 16,0 0 0-16,23 10 1 0,-23-10 2 0,0 0 0 16,31-4 2-16,-31 4 4 0,21 0 1 15,-21 0 3-15,23-10-2 0,-23 10-1 0,27-8-1 16,-27 8-1-16,32-11-1 0,-32 11 1 0,36-7-1 15,-36 7 1-15,36-9 0 0,-36 9 0 0,41-7-1 16,-20 7-2-16,2-7-1 0,0 7 1 0,-23 0-1 16,39-8-1-16,-39 8-3 0,33 0-5 0,-33 0-6 15,28 0-9-15,-28 0-8 0,26 0-12 16,-26 0-18-16,0 0-33 0,0 0-130 0,0 0-122 16,24 14 32-16,-24-14 299 0</inkml:trace>
          <inkml:trace contextRef="#ctx0" brushRef="#br0" timeOffset="-623.9059">1472 440 1022 0,'0'0'182'0,"0"0"-136"0,0 0-31 15,0 0-11-15,0 0-3 0,0 0-2 0,0 0 0 16,0 0 0-16,0 0 1 0,0 0 1 15,0 0 0-15,0 0 0 0,0 0 2 0,0 0 2 16,0 0 3-16,0 0 2 0,0 0 2 0,0 0 0 16,0 0 0-16,0 0-2 0,0 0 0 0,0 0 0 15,0 0 1-15,0 0 1 0,0 0 1 0,0 0 2 16,0 0-2-16,29-10-2 0,-29 10-1 0,24-6-3 16,-24 6 0-16,32-7-2 0,-32 7 0 0,40-8-3 15,-18 8 0-15,2-6-2 16,3 6 1-16,1-4-2 0,1 4-2 0,-1 0-1 15,-2 0-2-15,-2 0-5 0,-24 0-4 0,35 0-7 16,-35 0-8-16,27 7-11 0,-27-7-16 0,0 0-23 16,32 17-72-16,-32-17-122 0,0 0-111 0,0 0 20 15,0 0 335-15</inkml:trace>
          <inkml:trace contextRef="#ctx0" brushRef="#br0" timeOffset="9001.0085">9662-189 781 0,'0'0'54'0,"-24"0"-18"16,24 0-12-16,-31 8-2 0,31-8-6 0,-29 8-4 16,29-8-5-16,-32 10 0 0,32-10-3 15,-27 13 1-15,27-13-2 0,-26 15 1 0,26-15 0 16,-28 16 1-16,28-16-1 0,-29 21 4 0,29-21 1 16,-28 24 5-16,28-24 18 0,-27 23-14 0,27-23 16 15,-31 23-17-15,31-23-5 0,-27 25 2 0,27-25-5 16,-25 27-14-16,25-27 12 0,-23 33-15 0,23-33 14 15,-22 39 1-15,22-39-5 0,-18 43 3 0,10-20-4 16,0 4 3-16,2 0-5 0,6 3 4 16,-4-1-4-16,4 3 5 0,7-2-4 0,-2 2 5 15,7-2-5-15,2 1 5 0,0-3-6 0,4 0 5 16,-1-2-5-16,2-4 5 0,2 2-3 16,1-5 2-16,-22-19-1 0,46 37 2 0,-25-22-3 15,4 0 2-15,2-4-2 0,3 2 0 0,1 1-3 16,2-2 2-16,2 1-1 0,0-1 2 15,4-4-1-15,-3 1 2 0,0-4 0 0,2-2 1 16,-5-3 1-16,-1 8 1 0,1-8 1 0,-3 0 1 16,-4-5 2-16,2 5 1 0,-5-10 2 0,-2 6 0 15,-21 4 3-15,39-19-2 0,-39 19 5 0,31-24 2 16,-31 24 5-16,27-35 0 0,-16 13 5 0,-11 22-6 16,20-46 1-16,-11 20-7 0,-1-6 0 0,0 1 0 15,-2-6 3-15,-1 0-10 16,-5-6 2-16,0-3-17 0,0 0 2 0,-4-1-9 15,-3 2 6-15,-4 2-8 0,2 6 9 0,-4 3-6 16,-2 2 8-16,-3 3 12 0,-4 2-29 0,-1 2 31 16,-5 3-30-16,-2-2 14 0,-1 2 5 0,-3 0-4 15,-4 1 4-15,3-1-4 0,0 4 4 0,-1 1-5 16,4 5 2-16,-2-2-6 0,3 8-1 0,2-2-8 16,4 8-14-16,-4-6-18 0,29 6-30 15,-48 6-30-15,48-6-35 0,-36 19-48 0,36-19-120 16,-12 36-53-16,12-36 184 0</inkml:trace>
          <inkml:trace contextRef="#ctx0" brushRef="#br0" timeOffset="10452.482">10075 234 756 0,'14'25'117'0,"-14"-25"-64"0,0 0-22 16,0 0-9-16,0 0-9 0,0 0-5 15,0 0-2-15,0 0-2 0,0 0 0 0,0 0 0 16,0 0 1-16,0 0 1 0,0 0 3 0,0 0 0 16,0 0 3-16,0 0 1 0,0 0 2 0,0 0 3 15,0 0-1-15,0 0 2 0,-26 0-2 16,26 0-3-16,0 0-3 0,-28-6-3 0,28 6-2 16,0 0-1-16,-31 0 0 0,31 0 0 0,-29 6-1 15,29-6 0-15,-35 0 0 0,35 0-1 16,-39 6 0-16,18-6 0 0,21 0 0 0,-45 7 0 15,22-7 1-15,1 0 2 0,-4 5 3 0,-1-5 3 16,2 0 3-16,-6 0 1 0,6 0 1 0,-5 0-4 16,5 0-1-16,-4 0-4 0,4 0-3 0,0 0-1 15,0 0-2-15,3 0 0 0,22 0-1 0,-41 5-1 16,41-5-1-16,-34 4 0 0,34-4 1 16,-29 0-2-16,29 0 0 0,0 0-1 0,-28 12-1 15,28-12-2-15,0 0-1 0,0 0-7 0,-25 9-7 16,25-9-11-16,0 0-15 0,0 0-68 15,-26 3-96-15,26-3-197 0,0 0 15 0,-23-6 295 16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8-05-02T17:10:37.52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64 862 0,'0'0'120'16,"0"0"-70"-16,0 0-27 0,0 0-5 0,0 0 2 15,0 0-1-15,0 0 3 0,0 0-2 0,0 0-3 16,0 0 0-16,0 0 0 0,0 0-2 0,0 0-2 16,0 0-1-16,0 0-3 0,0 0-2 0,0 0-2 15,0 0-2-15,0 0-2 0,0 0 0 16,0 0-2-16,0 0 1 0,0 0 0 0,0 0 1 16,6 23-1-16,-6-23 1 0,10 39-3 0,-10-39 3 15,14 47-5-15,-9-18 7 0,2 0-6 16,1 1 6-16,0 5-6 0,1-3 5 0,-1 6-5 15,3-5 6-15,-3-1-6 0,0-3 6 0,0-4-6 16,-2-4 5-16,-6-21-4 0,9 33 4 0,-9-33-2 16,4 22 2-16,-4-22-1 0,0 0 1 15,0 0 0-15,0 24 1 0,0-24-2 0,0 0 2 16,0 0-1-16,0 0 0 0,0 0-1 0,0 0 1 16,0 0 0-16,0 0 1 0,0 0 1 0,0 0 3 15,0 0 1-15,0 0 2 0,0 0 3 0,0 0 0 16,0 0 10-16,0 0 7 0,0 0 2 0,0 0-4 15,0 0-8-15,0 0-11 0,0 0-4 0,7-36-2 16,-7 36 2-16,5-36-4 0,-5 13 5 16,0 23-2-16,5-45 4 0,-5 24-5 15,7-4 4-15,-7-2-4 0,7 5 4 0,-3-4-4 16,1 3 5-16,2 0-5 0,-7 23 2 0,12-43-3 16,-12 43 2-16,15-41-3 0,-15 41 2 0,14-35-4 15,-14 35 2-15,19-33-1 0,-19 33 0 0,24-29-1 16,-24 29 3-16,19-26-4 0,-19 26 3 15,0 0-3-15,30-28 0 0,-30 28-2 0,29-15-1 16,-29 15-3-16,38-15 1 0,-38 15-1 0,44-6 2 16,-21 6 2-16,0-6 0 0,-23 6 18 0,42 0-19 15,-19 0 1-15,4 6-2 0,4-6-17 0,0 6 17 16,-3-6 0-16,0 11 0 0,-2-7 0 0,-1 5 0 16,-2-3 1-16,1 4-2 0,-24-10 2 15,37 17-4-15,-37-17 1 0,34 16-2 0,-34-16-1 16,25 14-4-16,-25-14-2 0,0 0-7 0,22 11-5 15,-22-11-15-15,0 0-29 0,25 15-114 0,-25-15-200 16,0 0-27-16,0 0 191 0</inkml:trace>
  <inkml:trace contextRef="#ctx0" brushRef="#br0" timeOffset="824.1771">1337 246 1047 0,'0'0'136'0,"0"0"-93"0,0 0-26 0,0 0-11 0,0 0-4 15,0 0-4-15,0 0-4 0,0 0-1 16,0 0 0-16,23 10 1 0,-23-10 2 0,0 0 0 16,31-4 2-16,-31 4 4 0,21 0 1 15,-21 0 3-15,23-10-2 0,-23 10-1 0,27-8-1 16,-27 8-1-16,32-11-1 0,-32 11 1 0,36-7-1 15,-36 7 1-15,36-9 0 0,-36 9 0 0,41-7-1 16,-20 7-2-16,2-7-1 0,0 7 1 0,-23 0-1 16,39-8-1-16,-39 8-3 0,33 0-5 0,-33 0-6 15,28 0-9-15,-28 0-8 0,26 0-12 16,-26 0-18-16,0 0-33 0,0 0-130 0,0 0-122 16,24 14 32-16,-24-14 299 0</inkml:trace>
  <inkml:trace contextRef="#ctx0" brushRef="#br0" timeOffset="2551.7352">1472 440 1022 0,'0'0'182'0,"0"0"-136"0,0 0-31 15,0 0-11-15,0 0-3 0,0 0-2 0,0 0 0 16,0 0 0-16,0 0 1 0,0 0 1 15,0 0 0-15,0 0 0 0,0 0 2 0,0 0 2 16,0 0 3-16,0 0 2 0,0 0 2 0,0 0 0 16,0 0 0-16,0 0-2 0,0 0 0 0,0 0 0 15,0 0 1-15,0 0 1 0,0 0 1 0,0 0 2 16,0 0-2-16,29-10-2 0,-29 10-1 0,24-6-3 16,-24 6 0-16,32-7-2 0,-32 7 0 0,40-8-3 15,-18 8 0-15,2-6-2 16,3 6 1-16,1-4-2 0,1 4-2 0,-1 0-1 15,-2 0-2-15,-2 0-5 0,-24 0-4 0,35 0-7 16,-35 0-8-16,27 7-11 0,-27-7-16 0,0 0-23 16,32 17-72-16,-32-17-122 0,0 0-111 0,0 0 20 15,0 0 335-15</inkml:trace>
  <inkml:trace contextRef="#ctx0" brushRef="#br0" timeOffset="3175.6411">3891-300 1170 0,'0'0'72'16,"0"0"-55"-16,0 0-14 0,-17 22-3 0,17-22 0 15,-26 15-1-15,26-15 2 0,-22 14-3 16,22-14 3-16,0 0-2 0,-30 25 2 0,30-25-1 16,0 0 1-16,-29 26-2 0,29-26 2 0,-23 21-2 15,23-21 2-15,-24 24-2 0,24-24 3 0,-26 29-3 16,26-29 3-16,-31 32-3 0,31-32 2 15,-37 46 17-15,19-20-33 0,-2 2 32 0,0 4-31 16,-1 1 11-16,1 4 7 0,-2-1-8 0,5 3 6 16,-1-3-6-16,1 2 6 0,4-1-6 15,-2 1 5-15,5-5-4 0,1-1 4 0,1-1-4 16,1-3 6-16,2-4-5 0,5-2 6 0,0-22-4 16,-7 38 4-16,7-38-3 0,4 35 3 0,-4-35-3 15,11 37 3-15,-11-37-3 0,20 34 1 0,-20-34-3 16,34 36 3-16,-12-17-6 0,5 0 4 0,5-2-5 15,2-1 4-15,1-3-4 0,0-4 4 16,-3 0 18-16,3-6-17 0,-2-3-1 16,1 6 0-16,-2-6-18 0,-1-6 20 0,1 3 2 15,-4-4-1-15,-1-1 3 0,-4 2-2 0,-1-2 4 16,0-2-4-16,-22 10 5 0,36-24-2 0,-36 24 3 16,30-26-1-16,-30 26 4 0,18-28 0 0,-18 28 5 15,11-25-3-15,-11 25 1 0,5-30-6 0,-5 30-1 16,0-30-5-16,0 30 0 0,-5-31 5 15,5 31-7-15,-12-27-3 0,12 27 2 0,-16-27-12 16,16 27 11-16,-23-23-3 0,23 23 2 0,-28-16-1 16,28 16 3-16,-32-17 0 0,32 17 2 0,-35-10 0 15,35 10 1-15,-38-5-1 0,38 5 0 0,-40 0 0 16,19 0 0-16,-2 0 0 0,-4 0 0 16,0 9-1-16,-2-3-2 0,1 9 2 0,-1-1-3 15,4 2 2-15,1 2-4 0,0 5 3 16,5 3-6-16,-1-1 4 0,1 9-8 0,2-9 3 15,3 4-6-15,1-3 6 0,2-1-3 0,0-3 1 16,11-22-8-16,-12 33 3 0,12-33 12 0,0 27-15 16,0-27 15-16,0 0-26 0,6 24-6 0,-6-24-10 15,0 0-23-15,0 0-40 0,22 13-126 0,-22-13-146 16,0 0 23-16,43-8 334 0</inkml:trace>
  <inkml:trace contextRef="#ctx0" brushRef="#br0" timeOffset="4785.9501">4421 350 1168 0,'0'0'66'0,"0"0"-42"0,0 0-13 15,0 0-8-15,0 0-2 0,0 0-3 0,0 0 0 16,0 0 0-16,0 0 0 0,0 0 2 0,0 0 0 16,27 4 0-16,-27-4 3 0,0 0 2 0,24 0 2 15,-24 0 3-15,0 0 0 0,27-10 2 0,-27 10-1 16,24-7-1-16,-24 7-1 0,31-13-2 16,-31 13-2-16,36-14-1 0,-36 14-2 0,40-14-1 15,-40 14-1-15,39-10 0 0,-39 10-1 0,42-8 0 16,-42 8-1-16,37-4-1 0,-37 4-4 0,36 0-4 15,-36 0-5-15,30 0-7 0,-30 0-5 0,25 0-9 16,-25 0-13-16,0 0-24 0,0 0-54 0,38-9-168 16,-38 9-72-16,0 0 52 0,29-3 316 0</inkml:trace>
  <inkml:trace contextRef="#ctx0" brushRef="#br0" timeOffset="6797.3151">5474 10 810 0,'0'0'145'0,"0"0"-75"16,0 0-26-16,0 0-9 0,0 0-6 0,0 0-2 16,0 0 4-16,0 0 3 0,0 0 1 0,0 0-2 15,0 0-9-15,0 0-6 0,0 0-4 0,0 0-1 16,0 0-1-16,0 0 0 0,0 0 0 0,0 0 1 16,0 0 0-16,0 0 0 15,0 0 0-15,0 0 1 0,0 0 0 0,0 0-4 16,0 0-18-16,17-24 19 0,-17 24-16 0,0 0 21 15,0 0-2-15,0 0-2 0,0 0-2 0,24-19-2 16,-24 19-1-16,0 0-3 0,0 0 0 0,26-22-3 16,-26 22 2-16,0 0-3 0,32-21 0 0,-32 21-1 15,23-9-1-15,-23 9-1 0,26-9 0 0,-26 9 0 16,26-6 0-16,-26 6-1 0,24 0 0 16,-24 0 0-16,23 0 1 0,-23 0 0 0,0 0 0 15,24 0 1-15,-24 0-1 0,0 0 0 0,23 12-2 16,-23-12 0-16,0 0-2 0,31 20 2 0,-31-20-1 15,0 0 2-15,26 22 0 0,-26-22 1 0,0 0-2 16,23 24 3-16,-23-24 18 0,0 0-35 16,23 29 34-16,-23-29-34 0,0 0 15 0,17 24 2 15,-17-24 0-15,0 0 0 0,0 0 1 16,0 0 0-16,16 26-1 0,-16-26 1 0,0 0-1 16,0 0 1-16,0 0 0 0,6 26 0 0,-6-26-1 15,0 0 1-15,0 0-2 0,0 22 2 0,0-22-1 16,0 0 1-16,0 0 0 0,-7 29 1 0,7-29-2 15,0 0 2-15,-9 25-2 0,9-25 2 0,0 0-1 16,-12 26 1-16,12-26-2 0,0 0 2 16,-16 31-1-16,16-31 1 0,0 0 0 0,-22 32 0 15,22-32-1-15,-17 24 2 0,17-24-3 16,-18 26 4-16,18-26-3 0,-18 28 2 0,18-28-2 16,-19 28 1-16,19-28-2 0,-18 31 3 0,18-31-3 15,-21 30 2-15,21-30-1 0,-22 28 2 0,22-28-3 16,-24 27 3-16,24-27-4 0,-25 28 4 0,25-28-3 0,-26 22 2 15,26-22-1-15,-27 21 1 0,27-21-1 16,-26 18 1-16,26-18-1 0,-27 15 2 0,27-15-1 16,-24 17 1-16,24-17-2 0,-26 14 2 0,26-14-2 15,-24 15 2-15,24-15-2 0,0 0 1 0,-28 21-1 16,28-21 2-16,0 0-2 0,-24 22 1 0,24-22-3 16,0 0 3-1,-19 22-1-15,19-22 2 0,0 0-2 0,0 0 2 16,-20 27-1-16,20-27 0 0,0 0 0 15,0 0 0-15,0 0-1 0,0 0 2 0,0 0-1 16,0 0-1-16,-13 22 1 0,13-22-1 0,0 0 0 16,0 0-1-16,0 0 1 0,0 0-1 0,0 0 2 15,0 0 1-15,0 0-1 0,0 0 1 0,0 0-1 0,0 0 0 16,0 0 1-16,0 0 0 0,0 0 0 0,0 0-1 16,0 0 0-16,0 0-1 0,0 0 1 15,0 0 0-15,0 0 0 0,0 0 0 0,0 0 1 16,0 0-1-16,0 0 3 0,0 0-2 0,0 0 2 15,0 0-1-15,0 0 1 0,0 0 1 16,0 0 1-16,0 0-1 0,0 0 2 0,0 0 0 16,0 0 2-16,0 0 0 0,0 0 0 0,0 0 0 15,0 0 0-15,0 0-2 0,0 0-1 0,24-14-3 16,-24 14 0-16,0 0 0 0,28-14 1 16,-28 14-2-16,21-12 0 0,-21 12 0 0,26-10-1 15,-26 10-1-15,33-7 2 0,-33 7-1 0,35-9-1 16,-35 9 0-16,35-5 1 0,-35 5-2 0,39 0 1 15,-39 0-1-15,36 0 0 0,-36 0-1 0,39 0 0 16,-39 0-1-16,36 0-3 0,-36 0 0 0,32 0-4 16,-32 0-4-16,31-5-2 0,-31 5-1 15,26 0-4-15,-26 0-4 0,24 0-11 16,-24 0-19-16,0 0-37 0,0 0-44 0,33 0-42 16,-33 0-72-16,0 0-75 0,0 0 36 0,-10-25 290 15</inkml:trace>
  <inkml:trace contextRef="#ctx0" brushRef="#br0" timeOffset="8605.3664">6733 246 1100 0,'0'0'65'0,"0"0"-36"0,0 0-12 0,0 0-8 15,0 0-3-15,0 0-1 0,0 0 3 16,0 0 4-16,0 0 0 0,0 0 2 0,0 0-2 0,0 0-1 16,0 0-3-16,9-25 0 0,-9 25-3 15,-7-24 5-15,7 24 6 0,-5-22 2 0,5 22-2 16,0 0-4-16,-15-32-9 0,15 32 2 0,-15-23-2 15,15 23 2-15,0 0-1 0,-24-26 1 16,24 26-3-16,0 0 0 0,-25-23-2 0,25 23 0 16,-23-15 0-16,23 15 0 0,-24-11-2 0,24 11 2 15,0 0-1-15,-26-8-1 0,26 8 1 0,0 0-2 16,-22 0 0-16,22 0 0 0,0 0 0 0,-26 6-1 16,26-6 0-16,0 0 0 0,-35 22 0 0,35-22-1 15,-27 28 2-15,27-28-3 0,-32 33 4 16,32-33-3-16,-32 44 3 0,16-21-3 0,0 0 5 15,0 1-4 1,1-2 4-16,2 2-4 0,-1-2 5 0,4 2-5 0,-1-2 4 16,3 2-3-16,0-1 3 0,1 2-5 0,7-25 1 15,-7 44-7-15,7-44 3 0,0 36-3 0,0-36 6 16,6 39 0-16,-6-39 4 0,13 35-4 0,-13-35 3 16,22 36-3-16,-22-36 2 0,32 32-2 15,-32-32 2-15,36 26-1 0,-36-26 0 0,44 23-2 16,-20-16 2-16,2 1-3 0,-2 0 3 15,1-3 1-15,-2-5 3 0,0 0 0 0,1 0 1 16,-2 0 1-16,0 0-2 0,0-8-1 0,2 3-2 16,-1-3-2-16,-23 8-5 0,44-19-9 0,-44 19-20 15,44-21-27-15,-44 21-55 0,40-26-108 0,-40 26-149 16,30-30 46-16,-7 26 291 0</inkml:trace>
  <inkml:trace contextRef="#ctx0" brushRef="#br0" timeOffset="9213.6181">7555 126 948 0,'0'0'40'16,"0"0"-23"-16,0 0-11 0,0 0-2 15,0 0-3-15,0 0-2 0,0 0 2 0,-26 4-1 16,26-4 0-16,0 0 1 0,-27 0-1 0,27 0 0 16,-25 4 2-16,25-4-1 0,-27 0 1 0,27 0 0 15,-34 9 0-15,34-9 0 0,-34 7-1 0,34-7 2 16,-39 12-2-16,39-12 4 0,-42 16-2 0,21-1 2 15,-2-3-3-15,1 4 3 0,0 3-4 0,22-19 3 16,-43 42-5-16,24-19 3 0,0 3-5 16,3-3 5-16,3 4-4 0,2-1 3 15,2-3-2-15,2 0 2 0,7-23-2 0,-7 42 4 16,7-42-2-16,7 36 5 0,-7-36-3 0,16 34 3 16,-16-34-3-16,27 33 2 0,-27-33-3 0,36 31 3 15,-13-22-4-15,1 3 1 0,1-2-2 0,5-4 0 16,2 1-2-16,3-7 1 0,-2 4 1 0,1-4 3 15,-6 0 3-15,6-8 3 0,-8 3 2 16,5-1 2-16,-5-2 0 0,-1 2-4 0,-3-5 1 16,-22 11-5-16,36-25 2 0,-36 25-2 0,28-31 3 15,-28 31-2-15,19-43 4 0,-11 21-2 0,-8-7 22 16,0 1-9-16,0-7-8 0,-15-7-28 16,6 1-20-16,-17-8-20 0,7 9 4 0,-10-3 1 15,6 14-2-15,-9-1-11 0,8 10-18 16,-11-6-32-16,15 12-29 0,-11-5-7 0,10 5-45 15,21 14-27-15,-42-16 165 0</inkml:trace>
  <inkml:trace contextRef="#ctx0" brushRef="#br0" timeOffset="10632.7343">8441-14 844 0,'0'0'199'0,"0"0"-175"16,0 0-17-16,0 0-2 0,-30 8-3 0,30-8-2 16,-31 7 0-16,31-7 0 0,-37 7 1 0,37-7-3 15,-43 5 1-15,19 1-1 0,0 0-14 16,0-3 17-16,1 4-14 0,-3-2 19 0,0-2 4 15,0-3 7-15,1 8 8 0,-4-8 5 0,8 6 2 16,-6-6-4-16,27 0-5 0,-40 10-7 16,40-10-4-16,-28 6-6 0,28-6-1 0,0 0-4 15,-26 11 1-15,26-11-2 0,0 0-1 0,0 0-2 16,0 0 0-16,0 0-5 0,0 0 1 0,0 0 2 16,0 21 2-16,0-21 3 0,0 0 2 15,20 24-3-15,-20-24 2 0,35 19-2 0,-35-19 1 16,43 24 0-16,-19-13 1 0,2-1-2 0,-1-1 1 15,1 1-4-15,-1-1 1 0,2 7-5 0,0-4-2 16,6 4-6-16,0 1 1 0,1 3 1 0,-1-5 6 16,-4 2-1-16,-2-3 5 15,-2 4-5-15,1-1 4 0,-2-1-4 0,-1 5 5 0,-23-21 0 16,33 30 2-16,-33-30 1 0,20 30 2 16,-20-30-4-16,15 35 4 0,-15-35-4 0,4 38 4 15,-4-38-3-15,-8 35 3 0,8-35-1 0,-25 35 5 16,25-35-4-16,-38 35 6 0,14-20-2 0,-1-4 6 15,-8-1 7-15,7 2 6 0,-9-8 1 0,1 5 1 16,-3-9-6-16,0 0-1 0,-1 0-2 0,4 0-2 16,-2-9 0-16,2 5-1 0,-2-5 0 15,4 0-4-15,-2-2 0 0,5 2-5 0,-2-4 0 16,3 5-4-16,2-3 2 16,4 4-3-16,22 7 1 0,-29-15 0 0,29 15 1 0,0 0 0 15,0 0 2-15,0 0 0 0,-22-16 1 0,22 16 1 16,0 0 0-16,0 0-4 0,0 0-4 15,0 0-6-15,0 0-3 0,0 0-1 0,0 0 1 16,0 0-1-16,0 0-1 0,0 0-3 16,0 0-5-16,0 0-8 0,0 0-13 0,0 0-19 15,0 0-27-15,0 0-26 0,0 0-35 0,0 0-7 0,0 0 6 16,0 0-148-16,0 0 84 0,0 0 214 0</inkml:trace>
  <inkml:trace contextRef="#ctx0" brushRef="#br0" timeOffset="12176.6496">9662-189 781 0,'0'0'54'0,"-24"0"-18"16,24 0-12-16,-31 8-2 0,31-8-6 0,-29 8-4 16,29-8-5-16,-32 10 0 0,32-10-3 15,-27 13 1-15,27-13-2 0,-26 15 1 0,26-15 0 16,-28 16 1-16,28-16-1 0,-29 21 4 0,29-21 1 16,-28 24 5-16,28-24 18 0,-27 23-14 0,27-23 16 15,-31 23-17-15,31-23-5 0,-27 25 2 0,27-25-5 16,-25 27-14-16,25-27 12 0,-23 33-15 0,23-33 14 15,-22 39 1-15,22-39-5 0,-18 43 3 0,10-20-4 16,0 4 3-16,2 0-5 0,6 3 4 16,-4-1-4-16,4 3 5 0,7-2-4 0,-2 2 5 15,7-2-5-15,2 1 5 0,0-3-6 0,4 0 5 16,-1-2-5-16,2-4 5 0,2 2-3 16,1-5 2-16,-22-19-1 0,46 37 2 0,-25-22-3 15,4 0 2-15,2-4-2 0,3 2 0 0,1 1-3 16,2-2 2-16,2 1-1 0,0-1 2 15,4-4-1-15,-3 1 2 0,0-4 0 0,2-2 1 16,-5-3 1-16,-1 8 1 0,1-8 1 0,-3 0 1 16,-4-5 2-16,2 5 1 0,-5-10 2 0,-2 6 0 15,-21 4 3-15,39-19-2 0,-39 19 5 0,31-24 2 16,-31 24 5-16,27-35 0 0,-16 13 5 0,-11 22-6 16,20-46 1-16,-11 20-7 0,-1-6 0 0,0 1 0 15,-2-6 3-15,-1 0-10 16,-5-6 2-16,0-3-17 0,0 0 2 0,-4-1-9 15,-3 2 6-15,-4 2-8 0,2 6 9 0,-4 3-6 16,-2 2 8-16,-3 3 12 0,-4 2-29 0,-1 2 31 16,-5 3-30-16,-2-2 14 0,-1 2 5 0,-3 0-4 15,-4 1 4-15,3-1-4 0,0 4 4 0,-1 1-5 16,4 5 2-16,-2-2-6 0,3 8-1 0,2-2-8 16,4 8-14-16,-4-6-18 0,29 6-30 15,-48 6-30-15,48-6-35 0,-36 19-48 0,36-19-120 16,-12 36-53-16,12-36 184 0</inkml:trace>
  <inkml:trace contextRef="#ctx0" brushRef="#br0" timeOffset="13628.1231">10075 234 756 0,'14'25'117'0,"-14"-25"-64"0,0 0-22 16,0 0-9-16,0 0-9 0,0 0-5 15,0 0-2-15,0 0-2 0,0 0 0 0,0 0 0 16,0 0 1-16,0 0 1 0,0 0 3 0,0 0 0 16,0 0 3-16,0 0 1 0,0 0 2 0,0 0 3 15,0 0-1-15,0 0 2 0,-26 0-2 16,26 0-3-16,0 0-3 0,-28-6-3 0,28 6-2 16,0 0-1-16,-31 0 0 0,31 0 0 0,-29 6-1 15,29-6 0-15,-35 0 0 0,35 0-1 16,-39 6 0-16,18-6 0 0,21 0 0 0,-45 7 0 15,22-7 1-15,1 0 2 0,-4 5 3 0,-1-5 3 16,2 0 3-16,-6 0 1 0,6 0 1 0,-5 0-4 16,5 0-1-16,-4 0-4 0,4 0-3 0,0 0-1 15,0 0-2-15,3 0 0 0,22 0-1 0,-41 5-1 16,41-5-1-16,-34 4 0 0,34-4 1 16,-29 0-2-16,29 0 0 0,0 0-1 0,-28 12-1 15,28-12-2-15,0 0-1 0,0 0-7 0,-25 9-7 16,25-9-11-16,0 0-15 0,0 0-68 15,-26 3-96-15,26-3-197 0,0 0 15 0,-23-6 295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8-05-02T17:11:26.95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209B963-BA87-4255-988D-5DC9F1FFB361}" emma:medium="tactile" emma:mode="ink">
          <msink:context xmlns:msink="http://schemas.microsoft.com/ink/2010/main" type="writingRegion" rotatedBoundingBox="20195,3886 28642,3928 28637,4889 20191,4847"/>
        </emma:interpretation>
      </emma:emma>
    </inkml:annotationXML>
    <inkml:traceGroup>
      <inkml:annotationXML>
        <emma:emma xmlns:emma="http://www.w3.org/2003/04/emma" version="1.0">
          <emma:interpretation id="{F6909F2E-8C29-4ADA-BBFB-6754340E6D0C}" emma:medium="tactile" emma:mode="ink">
            <msink:context xmlns:msink="http://schemas.microsoft.com/ink/2010/main" type="paragraph" rotatedBoundingBox="20195,3886 28642,3928 28637,4889 20191,48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39FA4B-04E4-4BE9-AF43-BAA9A19C6682}" emma:medium="tactile" emma:mode="ink">
              <msink:context xmlns:msink="http://schemas.microsoft.com/ink/2010/main" type="line" rotatedBoundingBox="20195,3886 28642,3928 28637,4889 20191,4847"/>
            </emma:interpretation>
          </emma:emma>
        </inkml:annotationXML>
        <inkml:traceGroup>
          <inkml:annotationXML>
            <emma:emma xmlns:emma="http://www.w3.org/2003/04/emma" version="1.0">
              <emma:interpretation id="{415A8F9B-F168-4AA0-AD1C-9907ACB48292}" emma:medium="tactile" emma:mode="ink">
                <msink:context xmlns:msink="http://schemas.microsoft.com/ink/2010/main" type="inkWord" rotatedBoundingBox="20195,4056 21983,4086 21972,4730 20184,4700"/>
              </emma:interpretation>
              <emma:one-of disjunction-type="recognition" id="oneOf0">
                <emma:interpretation id="interp0" emma:lang="en-US" emma:confidence="0">
                  <emma:literal>r=</emma:literal>
                </emma:interpretation>
                <emma:interpretation id="interp1" emma:lang="en-US" emma:confidence="0">
                  <emma:literal>re</emma:literal>
                </emma:interpretation>
                <emma:interpretation id="interp2" emma:lang="en-US" emma:confidence="0">
                  <emma:literal>r.</emma:literal>
                </emma:interpretation>
                <emma:interpretation id="interp3" emma:lang="en-US" emma:confidence="0">
                  <emma:literal>8=</emma:literal>
                </emma:interpretation>
                <emma:interpretation id="interp4" emma:lang="en-US" emma:confidence="0">
                  <emma:literal>V=</emma:literal>
                </emma:interpretation>
              </emma:one-of>
            </emma:emma>
          </inkml:annotationXML>
          <inkml:trace contextRef="#ctx0" brushRef="#br0">5-1 641 0,'0'0'42'0,"0"0"-32"0,0 0-5 0,0 0 0 0,0 0 0 15,0 0 1-15,-9 27-1 0,9-27-1 0,0 0 2 16,0 0-2-16,0 27 2 16,0-27 1-16,0 0 3 0,9 25 3 0,-9-25 2 15,6 25-1-15,-6-25-1 0,8 36-6 0,-1-14 1 16,1 4-6-16,4 2 4 0,-1 4-5 0,0-2 2 15,2 3-5-15,-2-2 4 0,-1 4-6 0,3-2 6 16,-1-3 11-16,-2 2-11 0,4-6 12 0,-6-6-12 16,-8-20-1-16,12 30 3 0,-12-30 0 15,7 25-8-15,-7-25 10 0,0 26-10 0,0-26 10 16,0 0 1-16,10 26-4 0,-10-26 1 0,0 0-2 16,0 0-1-16,0 0 1 0,0 0-1 0,0 0-1 15,0 0 1-15,0 0-1 0,0 0 1 0,0 0 1 16,0 0 0-16,0 0 2 0,0 0 1 15,0 0 5-15,0 0 2 0,0 0 6 0,0 0 5 16,0 0 16-16,10 24 32 0,-10-24 8 16,0 0-2-16,0 0-15 0,0 0-37 0,0 0-12 15,0-27-9-15,0 27-2 0,0-28-1 0,0 28 2 16,0-31-1-16,0 31 4 0,-4-40 12 0,4 17-33 16,-6-2 33-16,6 3-30 0,0-3 18 0,0-4 6 15,0 7-2-15,-4-5 4 0,4 3-4 0,0 1 3 16,0 23-4-16,7-39 1 0,-7 39-6 0,4-35 1 15,-4 35-5-15,7-30 2 0,-7 30-4 16,12-31 3-16,-12 31-4 0,16-30 2 0,-16 30-3 16,23-26 3-16,-23 26-2 0,25-24 3 15,-25 24-2-15,28-16 3 0,-28 16-1 0,32-13 1 16,-32 13 0-16,35-11 0 0,-35 11-1 0,43-12 1 16,-17 5-1-16,-1 7 1 0,1-5-1 0,-2 5 0 15,-1-5 1-15,1 5-3 0,0 0 1 16,0 0-2-16,1 5 0 0,-2-2-2 0,-23-3-2 15,42 9-2-15,-42-9-2 0,25 9-9 0,-25-9-7 16,0 0-14-16,0 0-17 0,23 12-28 0,-23-12-42 16,0 0-60-16,0 0-90 0,0 0-79 0,0 0 123 15,-21-24 234-15</inkml:trace>
          <inkml:trace contextRef="#ctx0" brushRef="#br0" timeOffset="910.5565">1285 221 830 0,'0'0'120'0,"0"0"-43"0,0 0-26 16,0 0-7-16,0 0-6 0,0 0-4 0,0 0-5 0,0 0-5 0,0 0-8 16,0 0-4-16,0 0-4 0,0 0-2 15,0 0-1-15,0 0 1 0,0 0-2 0,0 0 0 16,0 0 0-16,0 0 0 0,0 0 0 0,0 0-1 15,0 0 0-15,0 0-1 0,0 0-2 0,0 0 0 16,30 0 0-16,-30 0 0 0,21 0 0 0,-21 0 1 16,26 0 0-16,-26 0 0 0,34 0 0 0,-34 0 0 15,38-6 0-15,-38 6 0 0,39 0 0 16,-16-4 1-16,1 4-1 0,-1-6-1 16,2 6 2-16,1-5-2 0,-1 5 1 0,1-5-1 15,-2 5 1-15,-24 0-1 0,39-7 0 0,-39 7 0 16,29 0 0-16,-29 0-1 0,23 0 0 0,-23 0 0 15,0 0-1-15,23 0-1 0,-23 0-5 0,0 0-10 16,0 0-15-16,0 0-5 0,0 0-1 0,0 0 5 16,0 0 3-16,0 0-11 0,-10 30-23 15,10-30-28-15,0 0-32 0,-27 9-71 0,27-9-103 16,0 0 7-16,-32 4 270 0</inkml:trace>
          <inkml:trace contextRef="#ctx0" brushRef="#br0" timeOffset="2361.0297">1277 419 290 0,'0'0'18'0,"0"0"-11"0,0 0 5 15,0 0 12-15,-21 24 12 0,21-24 13 16,0 0 8-16,0 0 5 0,0 0 0 0,0 0-3 16,0 0-5-16,0 0-6 0,-16 25-6 0,16-25-7 15,0 0-6-15,0 0-5 0,0 0 1 16,0 0 8-16,0 0 11 0,0 0-7 0,0 0 30 15,0 0-19-15,29 6 14 0,-29-6-11 0,24-5-13 16,-24 5-10-16,35-6-7 0,-35 6-3 0,43-10-4 16,-19 4 0-16,3 2-4 0,0-3-1 0,5 1-2 15,-1 3-2-15,2-2-3 0,-3-1 0 0,2 6-2 16,-5-6 1-16,-2 6-2 0,-1-4 1 16,-24 4-1-16,38 0 1 0,-38 0-1 15,31 0-2-15,-31 0-2 0,0 0-15 0,23 0-11 16,-23 0-15-16,0 0-17 0,0 0-8 0,0 0-18 15,0 0 0-15,0 0-3 0,0 0-25 0,0 0-171 16,-22 10-15-16,22-10 79 0</inkml:trace>
        </inkml:traceGroup>
        <inkml:traceGroup>
          <inkml:annotationXML>
            <emma:emma xmlns:emma="http://www.w3.org/2003/04/emma" version="1.0">
              <emma:interpretation id="{5457924A-449B-4DE3-B873-BE1F783A6807}" emma:medium="tactile" emma:mode="ink">
                <msink:context xmlns:msink="http://schemas.microsoft.com/ink/2010/main" type="inkWord" rotatedBoundingBox="22996,4799 23073,3864 23604,3907 23528,4842"/>
              </emma:interpretation>
              <emma:one-of disjunction-type="recognition" id="oneOf1">
                <emma:interpretation id="interp5" emma:lang="en-US" emma:confidence="1">
                  <emma:literal>5</emma:literal>
                </emma:interpretation>
                <emma:interpretation id="interp6" emma:lang="en-US" emma:confidence="0">
                  <emma:literal>3</emma:literal>
                </emma:interpretation>
                <emma:interpretation id="interp7" emma:lang="en-US" emma:confidence="0">
                  <emma:literal>F</emma:literal>
                </emma:interpretation>
                <emma:interpretation id="interp8" emma:lang="en-US" emma:confidence="0">
                  <emma:literal>•5</emma:literal>
                </emma:interpretation>
                <emma:interpretation id="interp9" emma:lang="en-US" emma:confidence="0">
                  <emma:literal>5TH</emma:literal>
                </emma:interpretation>
              </emma:one-of>
            </emma:emma>
          </inkml:annotationXML>
          <inkml:trace contextRef="#ctx0" brushRef="#br0" timeOffset="4156.5428">2909-84 1054 0,'0'0'51'0,"0"0"-56"16,0 0-5-16,0 0-2 0,0 0 5 0,0 0 6 15,0 0 1-15,0 0 0 0,22 29 1 0,-22-29-1 16,0 0 1-16,0 23 0 0,0-23 2 0,6 23-2 16,-6-23 3-16,6 32-4 0,-6-32 4 15,0 33-3-15,0-33 3 0,5 42-2 16,-5-21 2-16,0-21-2 0,0 45 2 0,0-45-2 15,0 42 3-15,0-42-2 0,0 38 2 0,0-38-1 16,0 29 3-16,0-29-1 0,0 0 3 0,-8 28-2 16,8-28 3-16,0 0-2 0,0 0 1 0,0 0-2 15,0 0 1-15,0 0 0 0,0 0 2 0,0 0 0 16,0 0 2-16,0 0 1 0,0 0 2 16,0 0 0-16,0 0 5 0,0 0 12 0,0 0 2 15,0 0 1-15,0 0-7 0,0 0-16 0,0 0-7 16,23-7-2-16,-23 7-1 0,0 0 0 0,24-20-1 15,-24 20 1-15,0 0-2 0,29-22 2 0,-29 22-2 16,0 0 2-16,34-17-3 0,-34 17 2 16,27-13-1-16,-27 13 0 0,33-4-1 0,-33 4-1 15,38 0 1-15,-38 0 0 0,36 4 0 16,-36-4 0-16,36 11 1 0,-36-11-2 0,34 18 1 16,-34-18-2-16,31 30 4 0,-31-30-4 0,22 38 3 15,-22-38-2-15,18 41 2 0,-11-18-3 0,-2-2 3 16,-5-21-3-16,0 45 4 0,0-23 17 0,0 0-33 15,-5 1 32-15,1-1-31 0,-7 2 11 0,0-1 5 16,-4-1-5-16,1 3 4 0,14-25-4 16,-41 41 4-16,19-22-4 0,-4-1 3 0,-1-3-3 15,-1-2 3-15,-3-3-1 0,3-6 1 0,0-4 0 16,-2 5 0-16,4-5 1 0,0 0-1 16,2-5 1-16,24 5-1 0,-39-8 1 0,39 8-1 15,-36-10 1-15,36 10-2 0,-28-9 0 0,28 9-2 16,0 0 0-16,-23-20-6 0,23 20-4 0,0 0-15 15,0 0-15-15,-11-23-15 0,11 23-16 16,0 0-20-16,23-13-9 0,-23 13-13 0,0 0-39 16,25-19-37-16,-25 19-110 0,23-6 66 0,-23 6 236 15</inkml:trace>
          <inkml:trace contextRef="#ctx0" brushRef="#br0" timeOffset="4187.7346">3405-145 774 0,'0'0'104'16,"0"0"-45"-16,-24-7-14 0,24 7-5 0,0 0-5 16,0 0-10-16,0 0-11 0,0 0-5 0,0 0-5 15,0 0 0-15,0 0-1 0,-23 10 1 0,23-10 0 16,0 0 2-16,-24 4 1 0,24-4 0 0,-27 0 0 15,27 0-1-15,-41 8-2 16,17-8-3-16,-4 0 0 0,-1 5-2 0,1-5-1 16,-3 0 1-16,3 0-2 0,-1 0 0 0,2 0-1 15,1 0-4-15,26 0-7 0,-42-5-19 0,42 5-32 16,-37 0-61-16,37 0-238 0,0 0 26 0,-36-8 144 16</inkml:trace>
        </inkml:traceGroup>
        <inkml:traceGroup>
          <inkml:annotationXML>
            <emma:emma xmlns:emma="http://www.w3.org/2003/04/emma" version="1.0">
              <emma:interpretation id="{348CC6D4-5539-4ED0-8254-9D6C0C4E617A}" emma:medium="tactile" emma:mode="ink">
                <msink:context xmlns:msink="http://schemas.microsoft.com/ink/2010/main" type="inkWord" rotatedBoundingBox="24038,4239 25778,4288 25761,4905 24021,4855"/>
              </emma:interpretation>
              <emma:one-of disjunction-type="recognition" id="oneOf2">
                <emma:interpretation id="interp10" emma:lang="en-US" emma:confidence="0.5">
                  <emma:literal>sin</emma:literal>
                </emma:interpretation>
                <emma:interpretation id="interp11" emma:lang="en-US" emma:confidence="0">
                  <emma:literal>Sin</emma:literal>
                </emma:interpretation>
                <emma:interpretation id="interp12" emma:lang="en-US" emma:confidence="0">
                  <emma:literal>son</emma:literal>
                </emma:interpretation>
                <emma:interpretation id="interp13" emma:lang="en-US" emma:confidence="0">
                  <emma:literal>Sinn</emma:literal>
                </emma:interpretation>
                <emma:interpretation id="interp14" emma:lang="en-US" emma:confidence="0">
                  <emma:literal>Son</emma:literal>
                </emma:interpretation>
              </emma:one-of>
            </emma:emma>
          </inkml:annotationXML>
          <inkml:trace contextRef="#ctx0" brushRef="#br0" timeOffset="6201.9549">4187 211 838 0,'0'0'98'0,"24"-11"-37"16,-24 11-7-16,0 0 0 0,0 0 0 15,0 0-5-15,0 0-5 0,0 0-4 0,0 0-7 16,0 0-5-16,0 0-7 0,0 0-7 0,0 0-7 15,0 0-5-15,0 0-2 0,0 0 0 0,0 0-1 16,0 0 0-16,0 0-1 0,0 0 0 0,0 0-1 16,0 0 3-16,0 0 1 0,0 0 1 0,0 0 3 15,-29-8-4-15,29 8 1 0,0 0-2 16,-28 0 1-16,28 0-1 0,-26 0 0 0,26 0 1 16,-32 0-2-16,32 0 1 0,-34 6 0 0,34-6 1 15,-34 8-2-15,34-8 1 0,-34 11-2 16,34-11 3-16,-30 13-2 0,30-13 0 0,-22 11-1 15,22-11-1-15,0 0 0 0,-22 11-2 0,22-11 0 16,0 0-1-16,0 0-2 0,0 0 1 0,0 0 0 16,0 0 3-16,0 0 1 0,0 25 1 15,0-25-1-15,0 0 3 0,0 0-1 0,23 18 2 16,-23-18-1-16,0 0 1 0,32 16-2 0,-32-16 2 16,27 13-3-16,-27-13 2 0,34 12-1 0,-34-12 1 15,41 16-1-15,-18-8 1 0,0 0-1 0,0 4 1 16,1-2-2-16,-3 0 2 0,3 3-2 0,-2 1 2 15,0-2-1-15,0 1 1 0,-22-13 18 0,42 32-17 16,-42-32 17-16,37 41-33 16,-37-41 13-16,27 43-13 0,-27-43 13 0,16 41 4 15,-16-41-4-15,6 41 4 0,-6-41-3 0,0 38 2 16,0-38-1-16,-19 34 3 0,19-34-3 0,-31 33 4 16,31-33-3-16,-44 23 2 0,16-12-1 0,-6-1 0 15,2-7 0-15,-6 3-1 0,1-6-1 0,0 0 1 16,1-9 0-16,3 4 1 0,2-4 3 15,4 2-1-15,0-2 4 0,4-2-2 0,2 1 2 16,21 10-2-16,-34-20 0 0,34 20-3 0,-24-18 1 16,24 18-2-16,0 0 1 0,-23-25 0 0,23 25 1 15,0 0-1-15,0 0-4 0,0 0-6 0,-4-21-4 16,4 21-7-16,0 0-5 0,0 0-8 16,0 0-15-16,11-28-14 0,-11 28-16 0,0 0-14 15,0 0-39-15,0 0-60 0,0 0-165 16,28-20 41-16,-28 20 239 0</inkml:trace>
          <inkml:trace contextRef="#ctx0" brushRef="#br0" timeOffset="6233.147">4704 322 796 0,'0'0'83'16,"0"0"-21"-16,0 0-7 0,0 0 3 16,0 0-4-16,0 0-5 0,0 0-8 0,0 0-8 15,0 0-9-15,0 0-9 0,0 0-5 0,0 0-7 16,0 0-3-16,0 0 1 0,0 0-1 15,0 0 3-15,-6 27-1 0,6-27 0 0,0 0-2 16,10 34 1-16,-10-34-3 0,9 36 3 0,-9-36-4 16,10 38 5-16,-10-38 16 0,8 44-34 0,-4-22 35 15,-4 1-34-15,6 0 15 0,-6-23 3 0,0 44-4 16,0-21 4-16,0-23-5 0,0 39 5 0,0-39-5 16,-9 35 4-16,9-35-3 0,-7 30 2 0,7-30-3 15,-5 27 3-15,5-27-3 0,0 0 2 16,-7 27-2-16,7-27 1 0,0 0-3 15,0 0-1-15,0 21-3 0,0-21-4 0,0 0-8 16,0 0-9-16,0 0-25 0,0 0-245 0,0 0-107 16,0 0 9-16,0 0 335 0</inkml:trace>
          <inkml:trace contextRef="#ctx0" brushRef="#br0" timeOffset="6954.2681">5024 370 741 0,'0'0'63'0,"0"0"-34"0,0 0-11 16,6 25 1-16,-6-25-6 0,0 0-3 0,0 0-5 0,0 28 1 16,0-28-2-16,0 0 2 0,6 29 15 15,-6-29-15-15,8 22 16 0,-8-22-16 0,8 29-1 16,-8-29 4-16,11 38-3 0,-11-38-12 0,12 36 13 0,-12-36-13 0,7 30 13 15,-7-30 3-15,7 26-3 0,-7-26 3 16,0 0 0-16,6 26 1 0,-6-26 0 0,0 0 2 16,0 0 1-16,0 0 0 0,0 0 3 0,0 0 0 31,0 0 3-31,0 0 1 0,0 0 2 0,0 0 2 0,0 0-1 16,0 0 0-16,0 0 1 0,0 0-1 0,0 0 2 15,0 0 2-15,0 0-1 0,0 0 1 0,0 0-4 16,0 0-2-16,0 0-2 0,0 0-5 15,0 0-2-15,0 0-5 0,0 0-3 0,0 0-1 16,0 0-1-16,0 0-4 0,12-38 2 0,-12 38-4 16,11-38 6-16,-11 38-2 0,9-31 4 0,-9 31 14 15,14-35-34-15,-14 35 32 0,16-35-31 0,-16 35 18 16,19-33 2-16,-19 33-2 0,28-33 2 0,-28 33-5 16,32-30 3-16,-32 30-5 0,31-22 3 0,-31 22-1 15,31-12-1-15,-31 12-1 0,32-6 0 16,-32 6-1-16,36 0 0 0,-36 0 1 0,32 8-2 15,-32-8 2-15,31 14-2 0,-31-14 1 0,30 24-2 16,-30-24 2-16,28 33-2 0,-28-33 3 16,21 43-4-16,-11-18-10 0,2 4 29 0,-1-2-29 15,-5 1 30-15,0 1-16 0,-1-5-4 0,-5-1 3 16,7 3-4-16,-7-26 2 0,0 42-5 16,0-42 3-16,0 34-5 0,0-34 1 0,-6 24-5 15,6-24 0-15,0 0-5 0,-4 22-3 0,4-22-11 16,0 0-20-16,0 0-81 0,0 0-71 0,0 0-224 15,0 0 24-15,0 0 257 0</inkml:trace>
        </inkml:traceGroup>
        <inkml:traceGroup>
          <inkml:annotationXML>
            <emma:emma xmlns:emma="http://www.w3.org/2003/04/emma" version="1.0">
              <emma:interpretation id="{8F35D500-1D64-4B5E-A7D7-3F58D74480F3}" emma:medium="tactile" emma:mode="ink">
                <msink:context xmlns:msink="http://schemas.microsoft.com/ink/2010/main" type="inkWord" rotatedBoundingBox="26578,3918 28642,3928 28637,4828 26573,4818"/>
              </emma:interpretation>
              <emma:one-of disjunction-type="recognition" id="oneOf3">
                <emma:interpretation id="interp15" emma:lang="en-US" emma:confidence="1">
                  <emma:literal>3</emma:literal>
                </emma:interpretation>
                <emma:interpretation id="interp16" emma:lang="en-US" emma:confidence="0">
                  <emma:literal>}</emma:literal>
                </emma:interpretation>
                <emma:interpretation id="interp17" emma:lang="en-US" emma:confidence="0">
                  <emma:literal>]</emma:literal>
                </emma:interpretation>
                <emma:interpretation id="interp18" emma:lang="en-US" emma:confidence="0">
                  <emma:literal>3M</emma:literal>
                </emma:interpretation>
                <emma:interpretation id="interp19" emma:lang="en-US" emma:confidence="0">
                  <emma:literal>•</emma:literal>
                </emma:interpretation>
              </emma:one-of>
            </emma:emma>
          </inkml:annotationXML>
          <inkml:trace contextRef="#ctx0" brushRef="#br0" timeOffset="9531.433">6466-52 499 0,'0'0'149'0,"0"0"-52"0,0 0-21 0,0 0-6 15,0 0 0-15,0 0 3 0,0 0-5 0,0 0-10 0,0 0-11 16,0 0-11-16,0 0-8 0,6-23-5 0,-6 23-4 16,0 0 1-16,0 0-5 0,26-15-3 0,-26 15-5 15,21-6-3-15,-21 6-1 0,27-11 0 31,-27 11-1-31,35-8 0 0,-35 8 0 0,39-8 3 0,-39 8 1 16,36-7 2-16,-36 7 2 0,36-8-2 0,-36 8-3 16,35 0-1-16,-35 0-2 0,34 0 0 0,-34 0 0 15,29 7-1-15,-29-7 1 0,27 8-1 0,-27-8-1 16,22 13 1-16,-22-13 0 0,0 0-1 0,30 29 1 0,-30-29-1 0,18 28 2 16,-18-28-2-16,11 30 2 15,-11-30-2-15,0 31 2 0,0-31-3 0,0 28 3 16,0-28-3-16,-11 29 3 0,11-29-2 0,-15 29 2 15,15-29-3-15,-23 30 3 0,23-30-3 0,-31 24 2 16,31-24-3-16,-34 25 3 0,34-25-3 0,-38 19 3 16,38-19-2-16,-37 20 2 0,37-20-1 0,-35 18 1 15,35-18-1-15,-33 14 0 0,33-14-1 0,-26 14 2 16,26-14-2-16,-26 12 2 0,26-12 0 16,0 0 0-16,-27 9-1 0,27-9 2 0,0 0-1 15,0 0 2-15,0 0-2 0,0 0 1 0,0 0 0 16,0 0-1-16,0 0 1 0,0 0 0 0,0 0 1 15,0 0 0-15,0 0 1 0,0 0-2 0,0 0 1 16,0 0 0-16,0 0 0 0,0 0 2 16,0 0 2-16,0 0 3 0,0 0 5 0,0 0 1 15,0 0 1-15,0 0-2 0,0 0-4 16,0 0-6-16,0 0 0 0,0 0-4 0,27-19 1 16,-27 19-1-16,0 0-2 0,24-8 0 0,-24 8 1 15,23 0-1-15,-23 0 1 0,27 0 0 0,-27 0-1 16,35 0 1-16,-12 8-2 0,-2-3 2 0,3 6-2 15,2-2 1-15,-1 2-2 0,2 3 2 0,-3 1-4 16,2 1 2-16,-5 4-3 0,-21-20 2 16,39 39-3-16,-39-39 3 0,21 43-2 0,-21-43 3 15,14 41-2-15,-14-41-12 0,0 44 33 0,0-23-33 16,0-21 34-16,-19 42-17 0,19-42-4 16,-31 39 5-16,31-39-5 0,-43 36 3 0,16-19-3 15,-1 2 3-15,-4-5-1 0,-1-2 1 0,-4 0-1 16,2-6 1-16,3 0-1 0,4-1 1 0,5-5 1 15,1 6 0-15,22-6 1 0,-41 0 1 16,41 0 1-16,-39-8-1 0,39 8 1 0,-32-11-1 16,32 11 1-16,-23-9-1 0,23 9 0 0,0 0-1 15,0 0 0-15,-24-22-4 0,24 22-4 0,0 0-5 16,0 0 0-16,0 0 1 0,-8-22 4 0,8 22 1 16,0 0-1-16,0 0-3 0,0 0-9 0,0 0-10 15,0 0-14-15,0 0-16 0,0 0-14 16,0 0-22-16,0 0-16 0,-25-18-9 15,25 18-13-15,0 0-35 0,0 0-140 0,0 0 41 16,-32 0 223-16</inkml:trace>
        </inkml:traceGroup>
        <inkml:traceGroup>
          <inkml:annotationXML>
            <emma:emma xmlns:emma="http://www.w3.org/2003/04/emma" version="1.0">
              <emma:interpretation id="{E1E744BE-69D2-4767-AFD4-2BEA62DE9F1E}" emma:medium="tactile" emma:mode="ink">
                <msink:context xmlns:msink="http://schemas.microsoft.com/ink/2010/main" type="inkWord" rotatedBoundingBox="27754,4019 28609,3947 28667,4640 27812,4711"/>
              </emma:interpretation>
              <emma:one-of disjunction-type="recognition" id="oneOf4">
                <emma:interpretation id="interp20" emma:lang="en-US" emma:confidence="0">
                  <emma:literal>☺</emma:literal>
                </emma:interpretation>
                <emma:interpretation id="interp21" emma:lang="en-US" emma:confidence="0">
                  <emma:literal>0</emma:literal>
                </emma:interpretation>
                <emma:interpretation id="interp22" emma:lang="en-US" emma:confidence="0">
                  <emma:literal>Q</emma:literal>
                </emma:interpretation>
                <emma:interpretation id="interp23" emma:lang="en-US" emma:confidence="0">
                  <emma:literal>O</emma:literal>
                </emma:interpretation>
                <emma:interpretation id="interp24" emma:lang="en-US" emma:confidence="0">
                  <emma:literal>9</emma:literal>
                </emma:interpretation>
              </emma:one-of>
            </emma:emma>
          </inkml:annotationXML>
          <inkml:trace contextRef="#ctx0" brushRef="#br0" timeOffset="11719.1428">7883 21 961 0,'0'0'57'0,"0"0"-28"0,0 0-10 0,0 0-6 15,0 0-5-15,0 0-4 0,0 0 0 0,0 0-1 16,0 0-1-16,0 0 0 0,0 0-1 0,0 0 1 16,0 0-1-16,0 0-1 0,0 0 2 0,0 0 0 15,0 0 3-15,0 0 3 0,-25 13 3 16,25-13 0-16,0 0 0 0,-30 13-4 0,30-13 0 16,-27 17-3-16,27-17 3 0,-29 23-3 0,29-23 2 15,-27 30-5-15,27-30 2 0,-25 30-2 16,25-30 3-16,-25 36-3 0,25-36 1 0,-21 38-3 15,21-38 3-15,-19 40-3 0,19-40 3 0,-17 40-3 16,17-40 3-16,-11 38-4 0,11-38 4 16,-4 33-4-16,4-33 5 0,0 35-3 0,0-35 4 15,11 29-2-15,-11-29 2 0,13 28-1 0,-13-28 0 16,18 29 20-16,-18-29-19 0,21 24 20 0,-21-24-35 16,31 27 11-16,-31-27-11 0,36 24 10 0,-36-24 3 15,40 18 0-15,-18-11 0 0,1 0 0 0,-1 0 2 16,1-4-1-16,1-3 1 0,0 8 0 0,3-8 1 15,-1 0-1-15,2 0 1 16,-3 0 5-16,2 0 13 0,-4-8 6 0,5 8 4 16,-4-8-3-16,3 2-12 0,-3-3-3 0,2 0-1 15,-3-4 2-15,-1 4-1 0,-22 9-2 0,41-25 13 16,-41 25-37-16,34-30 32 0,-34 30-30 0,34-34 18 16,-34 34 6-16,28-36-3 0,-28 36 4 0,20-35-6 15,-12 11 3-15,-2 3-5 0,-1-4 1 16,-1 1-6-16,-4-1 0 0,0-1-7 0,-7-2 0 15,-1 2-8-15,-2 1 0 0,-5-2-9 0,-3-1-1 16,-7-4-7-16,-1 10 6 0,-4-5-2 0,-3 5 8 16,-7 2-4-16,-7 6-2 0,-9-3-11 0,5 9-15 15,-8-5-26-15,20 13-32 0,-8-10-19 0,23 20-25 0,-15-17 5 16,18 14-1-16,-6-2-42 0,-5-10-67 0,32 5 120 16,-31 9 136-16</inkml:trace>
          <inkml:trace contextRef="#ctx0" brushRef="#br0" timeOffset="11734.7384">8310 274 953 0,'-26'0'65'0,"26"0"-22"0,-44-7-1 0,20 14 3 16,-10-7-8-16,5 4-10 0,-11 0-11 15,3 5-5-15,-4-3-4 0,-1 5-2 16,-2-2-3-16,0-1-2 0,-1-1-2 0,3-2-1 15,0 3-13-15,-1-8-22 0,11 10-39 0,-10-18-43 16,42 8-80-16,-44 8-176 0,17-15 55 0,27 7 221 16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8-05-02T17:11:26.95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5-1 641 0,'0'0'42'0,"0"0"-32"0,0 0-5 0,0 0 0 0,0 0 0 15,0 0 1-15,-9 27-1 0,9-27-1 0,0 0 2 16,0 0-2-16,0 27 2 16,0-27 1-16,0 0 3 0,9 25 3 0,-9-25 2 15,6 24-1-15,-6-24-1 0,8 36-6 0,-1-14 1 16,1 4-6-16,4 2 4 0,-1 4-5 0,0-2 2 15,2 3-5-15,-2-2 4 0,-1 4-6 0,3-2 6 16,-1-3 11-16,-2 2-11 0,4-6 12 0,-6-6-12 16,-8-20-1-16,12 30 3 0,-12-30 0 15,7 25-8-15,-7-25 10 0,0 25-10 0,0-25 10 16,0 0 1-16,10 26-4 0,-10-26 1 0,0 0-2 16,0 0-1-16,0 0 1 0,0 0-1 0,0 0-1 15,0 0 1-15,0 0-1 0,0 0 1 0,0 0 1 16,0 0 0-16,0 0 2 0,0 0 1 15,0 0 5-15,0 0 2 0,0 0 6 0,0 0 5 16,0 0 16-16,10 24 32 0,-10-24 8 16,0 0-2-16,0 0-15 0,0 0-37 0,0 0-12 15,0-27-9-15,0 27-2 0,0-28-1 0,0 28 2 16,0-30-1-16,0 30 4 0,-4-40 12 0,4 17-33 16,-6-2 33-16,6 3-30 0,0-3 18 0,0-4 6 15,0 7-2-15,-4-5 4 0,4 3-4 0,0 1 3 16,0 23-4-16,7-39 1 0,-7 39-6 0,4-35 1 15,-4 35-5-15,7-30 2 0,-7 30-4 16,12-31 3-16,-12 31-4 0,16-30 2 0,-16 30-3 16,23-26 3-16,-23 26-2 0,25-24 3 15,-25 24-2-15,28-15 3 0,-28 15-1 0,32-13 1 16,-32 13 0-16,35-11 0 0,-35 11-1 0,43-12 1 16,-17 5-1-16,-1 7 1 0,1-5-1 0,-2 5 0 15,-1-5 1-15,1 5-3 0,0 0 1 16,0 0-2-16,1 5 0 0,-2-2-2 0,-23-3-2 15,42 9-2-15,-42-9-2 0,25 9-9 0,-25-9-7 16,0 0-14-16,0 0-17 0,23 12-28 0,-23-12-42 16,0 0-60-16,0 0-90 0,0 0-79 0,0 0 123 15,-21-24 234-15</inkml:trace>
  <inkml:trace contextRef="#ctx0" brushRef="#br0" timeOffset="2361.0297">1277 418 290 0,'0'0'18'0,"0"0"-11"0,0 0 5 15,0 0 12-15,-21 24 12 0,21-24 13 16,0 0 8-16,0 0 5 0,0 0 0 0,0 0-3 16,0 0-5-16,0 0-6 0,-16 25-6 0,16-25-7 15,0 0-6-15,0 0-5 0,0 0 1 16,0 0 8-16,0 0 11 0,0 0-7 0,0 0 30 15,0 0-19-15,29 6 14 0,-29-6-11 0,24-5-13 16,-24 5-10-16,35-6-7 0,-35 6-3 0,43-10-4 16,-19 4 0-16,3 2-4 0,0-3-1 0,5 1-2 15,-1 3-2-15,2-2-3 0,-3-1 0 0,2 6-2 16,-5-6 1-16,-2 6-2 0,-1-4 1 16,-24 4-1-16,38 0 1 0,-38 0-1 15,31 0-2-15,-31 0-2 0,0 0-15 0,23 0-11 16,-23 0-15-16,0 0-17 0,0 0-8 0,0 0-18 15,0 0 0-15,0 0-3 0,0 0-25 0,0 0-171 16,-22 10-15-16,22-10 79 0</inkml:trace>
  <inkml:trace contextRef="#ctx0" brushRef="#br0" timeOffset="910.5565">1285 220 830 0,'0'0'120'0,"0"0"-43"0,0 0-26 16,0 0-7-16,0 0-6 0,0 0-4 0,0 0-5 0,0 0-5 0,0 0-8 16,0 0-4-16,0 0-4 0,0 0-2 15,0 0-1-15,0 0 1 0,0 0-2 0,0 0 0 16,0 0 0-16,0 0 0 0,0 0 0 0,0 0-1 15,0 0 0-15,0 0-1 0,0 0-2 0,0 0 0 16,30 0 0-16,-30 0 0 0,21 0 0 0,-21 0 1 16,26 0 0-16,-26 0 0 0,34 0 0 0,-34 0 0 15,38-6 0-15,-38 6 0 0,39 0 0 16,-16-4 1-16,1 4-1 0,-1-6-1 16,2 6 2-16,1-5-2 0,-1 5 1 0,1-5-1 15,-2 5 1-15,-24 0-1 0,39-7 0 0,-39 7 0 16,29 0 0-16,-29 0-1 0,23 0 0 0,-23 0 0 15,0 0-1-15,23 0-1 0,-23 0-5 0,0 0-10 16,0 0-15-16,0 0-5 0,0 0-1 0,0 0 5 16,0 0 3-16,0 0-11 0,-10 30-23 15,10-30-28-15,0 0-32 0,-27 9-71 0,27-9-103 16,0 0 7-16,-32 4 270 0</inkml:trace>
  <inkml:trace contextRef="#ctx0" brushRef="#br0" timeOffset="4156.5428">2909-84 1054 0,'0'0'51'0,"0"0"-56"16,0 0-5-16,0 0-2 0,0 0 5 0,0 0 6 15,0 0 1-15,0 0 0 0,22 29 1 0,-22-29-1 16,0 0 1-16,0 23 0 0,0-23 2 0,6 23-2 16,-6-23 3-16,6 32-4 0,-6-32 4 15,0 33-3-15,0-33 3 0,5 41-2 16,-5-20 2-16,0-21-2 0,0 45 2 0,0-45-2 15,0 42 3-15,0-42-2 0,0 38 2 0,0-38-1 16,0 29 3-16,0-29-1 0,0 0 3 0,-8 28-2 16,8-28 3-16,0 0-2 0,0 0 1 0,0 0-2 15,0 0 1-15,0 0 0 0,0 0 2 0,0 0 0 16,0 0 2-16,0 0 1 0,0 0 2 16,0 0 0-16,0 0 5 0,0 0 12 0,0 0 2 15,0 0 1-15,0 0-7 0,0 0-16 0,0 0-7 16,23-7-2-16,-23 7-1 0,0 0 0 0,24-20-1 15,-24 20 1-15,0 0-2 0,29-22 2 0,-29 22-2 16,0 0 2-16,34-17-3 0,-34 17 2 16,27-13-1-16,-27 13 0 0,33-4-1 0,-33 4-1 15,38 0 1-15,-38 0 0 0,36 4 0 16,-36-4 0-16,36 11 1 0,-36-11-2 0,34 18 1 16,-34-18-2-16,31 30 4 0,-31-30-4 0,22 38 3 15,-22-38-2-15,18 41 2 0,-11-18-3 0,-2-2 3 16,-5-21-3-16,0 45 4 0,0-23 17 0,0 0-33 15,-5 1 32-15,1-1-31 0,-7 2 11 0,0-2 5 16,-4 0-5-16,1 3 4 0,14-25-4 16,-41 41 4-16,19-22-4 0,-4-1 3 0,-1-3-3 15,-1-2 3-15,-3-3-1 0,3-6 1 0,0-4 0 16,-2 5 0-16,4-5 1 0,0 0-1 16,2-5 1-16,24 5-1 0,-39-8 1 0,39 8-1 15,-36-10 1-15,36 10-2 0,-28-9 0 0,28 9-2 16,0 0 0-16,-23-20-6 0,23 20-4 0,0 0-15 15,0 0-15-15,-11-23-15 0,11 23-16 16,0 0-20-16,23-13-9 0,-23 13-13 0,0 0-39 16,25-19-37-16,-25 19-110 0,23-6 66 0,-23 6 236 15</inkml:trace>
  <inkml:trace contextRef="#ctx0" brushRef="#br0" timeOffset="4187.7346">3405-145 774 0,'0'0'104'16,"0"0"-45"-16,-24-7-14 0,24 7-5 0,0 0-5 16,0 0-10-16,0 0-11 0,0 0-5 0,0 0-5 15,0 0 0-15,0 0-1 0,-23 10 1 0,23-10 0 16,0 0 2-16,-24 4 1 0,24-4 0 0,-27 0 0 15,27 0-1-15,-41 8-2 16,17-8-3-16,-4 0 0 0,-1 5-2 0,1-5-1 16,-3 0 1-16,3 0-2 0,-1 0 0 0,2 0-1 15,1 0-4-15,26 0-7 0,-42-5-19 0,42 5-32 16,-37 0-61-16,37 0-238 0,0 0 26 0,-36-8 144 16</inkml:trace>
  <inkml:trace contextRef="#ctx0" brushRef="#br0" timeOffset="6201.9549">4187 210 838 0,'0'0'98'0,"24"-11"-37"16,-24 11-7-16,0 0 0 0,0 0 0 15,0 0-5-15,0 0-5 0,0 0-4 0,0 0-7 16,0 0-5-16,0 0-7 0,0 0-7 0,0 0-7 15,0 0-5-15,0 0-2 0,0 0 0 0,0 0-1 16,0 0 0-16,0 0-1 0,0 0 0 0,0 0-1 16,0 0 3-16,0 0 1 0,0 0 1 0,0 0 3 15,-29-8-4-15,29 8 1 0,0 0-2 16,-28 0 1-16,28 0-1 0,-26 0 0 0,26 0 1 16,-32 0-2-16,32 0 1 0,-34 6 0 0,34-6 1 15,-34 8-2-15,34-8 1 0,-34 11-2 16,34-11 3-16,-29 13-2 0,29-13 0 0,-23 11-1 15,23-11-1-15,0 0 0 0,-22 11-2 0,22-11 0 16,0 0-1-16,0 0-2 0,0 0 1 0,0 0 0 16,0 0 3-16,0 0 1 0,0 25 1 15,0-25-1-15,0 0 3 0,0 0-1 0,23 18 2 16,-23-18-1-16,0 0 1 0,32 16-2 0,-32-16 2 16,27 13-3-16,-27-13 2 0,34 12-1 0,-34-12 1 15,41 16-1-15,-18-8 1 0,0 0-1 0,0 4 1 16,1-2-2-16,-3 0 2 0,3 3-2 0,-1 1 2 15,-1-2-1-15,0 1 1 0,-22-13 18 0,42 32-17 16,-42-32 17-16,37 41-33 16,-37-41 13-16,27 43-13 0,-27-43 13 0,16 40 4 15,-16-40-4-15,6 41 4 0,-6-41-3 0,0 38 2 16,0-38-1-16,-19 34 3 0,19-34-3 0,-31 33 4 16,31-33-3-16,-44 23 2 0,16-12-1 0,-6-1 0 15,1-7 0-15,-5 3-1 0,1-6-1 0,0 0 1 16,1-9 0-16,3 4 1 0,2-4 3 15,4 2-1-15,0-2 4 0,4-2-2 0,2 1 2 16,21 10-2-16,-34-20 0 0,34 20-3 0,-24-18 1 16,24 18-2-16,0 0 1 0,-23-25 0 0,23 25 1 15,0 0-1-15,0 0-4 0,0 0-6 0,-4-21-4 16,4 21-7-16,0 0-5 0,0 0-8 16,0 0-15-16,11-28-14 0,-11 28-16 0,0 0-14 15,0 0-39-15,0 0-60 0,0 0-165 16,28-20 41-16,-28 20 239 0</inkml:trace>
  <inkml:trace contextRef="#ctx0" brushRef="#br0" timeOffset="6233.147">4705 321 796 0,'0'0'83'16,"0"0"-21"-16,0 0-7 0,0 0 3 16,0 0-4-16,0 0-5 0,0 0-8 0,0 0-8 15,0 0-9-15,0 0-9 0,0 0-5 0,0 0-7 16,0 0-3-16,0 0 1 0,0 0-1 15,0 0 3-15,-6 27-1 0,6-27 0 0,0 0-2 16,10 34 1-16,-10-34-3 0,9 36 3 0,-9-36-4 16,10 38 5-16,-10-38 16 0,8 44-34 0,-4-22 35 15,-4 1-34-15,6 0 15 0,-6-23 3 0,0 43-4 16,0-20 4-16,0-23-5 0,0 39 5 0,0-39-5 16,-9 35 4-16,9-35-3 0,-7 30 2 0,7-30-3 15,-5 27 3-15,5-27-3 0,0 0 2 16,-7 27-2-16,7-27 1 0,0 0-3 15,0 0-1-15,0 21-3 0,0-21-4 0,0 0-8 16,0 0-9-16,0 0-25 0,0 0-245 0,0 0-107 16,0 0 9-16,0 0 335 0</inkml:trace>
  <inkml:trace contextRef="#ctx0" brushRef="#br0" timeOffset="6954.2681">5025 369 741 0,'0'0'63'0,"0"0"-34"0,0 0-11 16,6 25 1-16,-6-25-6 0,0 0-3 0,0 0-5 0,0 28 1 16,0-28-2-16,0 0 2 0,6 29 15 15,-6-29-15-15,8 22 16 0,-8-22-16 0,8 29-1 16,-8-29 4-16,11 38-3 0,-11-38-12 0,12 35 13 0,-12-35-13 0,7 30 13 15,-7-30 3-15,7 26-3 0,-7-26 3 16,0 0 0-16,6 26 1 0,-6-26 0 0,0 0 2 16,0 0 1-16,0 0 0 0,0 0 3 0,0 0 0 31,0 0 3-31,0 0 1 0,0 0 2 0,0 0 2 0,0 0-1 16,0 0 0-16,0 0 1 0,0 0-1 0,0 0 2 15,0 0 2-15,0 0-1 0,0 0 1 0,0 0-4 16,0 0-2-16,0 0-2 0,0 0-5 15,0 0-2-15,0 0-5 0,0 0-3 0,0 0-1 16,0 0-1-16,0 0-4 0,12-38 2 0,-12 38-4 16,11-38 6-16,-11 38-2 0,9-30 4 0,-9 30 14 15,14-35-34-15,-14 35 32 0,16-35-31 0,-16 35 18 16,19-33 2-16,-19 33-2 0,28-33 2 0,-28 33-5 16,32-30 3-16,-32 30-5 0,31-22 3 0,-31 22-1 15,31-12-1-15,-31 12-1 0,32-6 0 16,-32 6-1-16,36 0 0 0,-36 0 1 0,32 8-2 15,-32-8 2-15,31 14-2 0,-31-14 1 0,30 24-2 16,-30-24 2-16,28 33-2 0,-28-33 3 16,21 43-4-16,-11-18-10 0,2 4 29 0,-1-2-29 15,-5 0 30-15,0 2-16 0,-1-5-4 0,-5-1 3 16,7 3-4-16,-7-26 2 0,0 42-5 16,0-42 3-16,0 34-5 0,0-34 1 0,-6 24-5 15,6-24 0-15,0 0-5 0,-4 22-3 0,4-22-11 16,0 0-20-16,0 0-81 0,0 0-71 0,0 0-224 15,0 0 24-15,0 0 257 0</inkml:trace>
  <inkml:trace contextRef="#ctx0" brushRef="#br0" timeOffset="9531.433">6467-52 499 0,'0'0'149'0,"0"0"-52"0,0 0-21 0,0 0-6 15,0 0 0-15,0 0 3 0,0 0-5 0,0 0-10 0,0 0-11 16,0 0-11-16,0 0-8 0,7-23-5 0,-7 23-4 16,0 0 1-16,0 0-5 0,25-15-3 0,-25 15-5 15,21-6-3-15,-21 6-1 0,27-11 0 31,-27 11-1-31,35-8 0 0,-35 8 0 0,39-8 3 0,-39 8 1 16,36-7 2-16,-36 7 2 0,36-8-2 0,-36 8-3 16,35 0-1-16,-35 0-2 0,34 0 0 0,-34 0 0 15,29 7-1-15,-29-7 1 0,27 8-1 0,-27-8-1 16,22 13 1-16,-22-13 0 0,0 0-1 0,30 29 1 0,-30-29-1 0,18 28 2 16,-18-28-2-16,11 30 2 15,-11-30-2-15,0 31 2 0,0-31-3 0,0 28 3 16,0-28-3-16,-11 29 3 0,11-29-2 0,-15 29 2 15,15-29-3-15,-23 29 3 0,23-29-3 0,-31 24 2 16,31-24-3-16,-34 25 3 0,34-25-3 0,-38 19 3 16,38-19-2-16,-37 20 2 0,37-20-1 0,-35 18 1 15,35-18-1-15,-33 14 0 0,33-14-1 0,-26 14 2 16,26-14-2-16,-26 12 2 0,26-12 0 16,0 0 0-16,-27 9-1 0,27-9 2 0,0 0-1 15,0 0 2-15,0 0-2 0,0 0 1 0,0 0 0 16,0 0-1-16,0 0 1 0,0 0 0 0,0 0 1 15,0 0 0-15,0 0 1 0,0 0-2 0,0 0 1 16,0 0 0-16,0 0 0 0,0 0 2 16,0 0 2-16,0 0 3 0,0 0 5 0,0 0 1 15,0 0 1-15,0 0-2 0,0 0-4 16,0 0-6-16,0 0 0 0,0 0-4 0,27-19 1 16,-27 19-1-16,0 0-2 0,24-8 0 0,-24 8 1 15,23 0-1-15,-23 0 1 0,27 0 0 0,-27 0-1 16,35 0 1-16,-12 8-2 0,-2-3 2 0,3 6-2 15,2-2 1-15,-1 2-2 0,2 3 2 0,-3 1-4 16,2 1 2-16,-5 4-3 0,-21-20 2 16,39 39-3-16,-39-39 3 0,21 43-2 0,-21-43 3 15,14 41-2-15,-14-41-12 0,0 44 33 0,0-23-33 16,0-21 34-16,-19 41-17 0,19-41-4 16,-31 39 5-16,31-39-5 0,-43 36 3 0,16-19-3 15,-1 2 3-15,-4-5-1 0,-1-2 1 0,-4 0-1 16,2-6 1-16,3 0-1 0,4-1 1 0,5-5 1 15,1 6 0-15,22-6 1 0,-41 0 1 16,41 0 1-16,-39-8-1 0,39 8 1 0,-32-11-1 16,32 11 1-16,-23-9-1 0,23 9 0 0,0 0-1 15,0 0 0-15,-24-22-4 0,24 22-4 0,0 0-5 16,0 0 0-16,0 0 1 0,-8-22 4 0,8 22 1 16,0 0-1-16,0 0-3 0,0 0-9 0,0 0-10 15,0 0-14-15,0 0-16 0,0 0-14 16,0 0-22-16,0 0-16 0,-25-18-9 15,25 18-13-15,0 0-35 0,0 0-140 0,0 0 41 16,-32 0 223-16</inkml:trace>
  <inkml:trace contextRef="#ctx0" brushRef="#br0" timeOffset="11734.7384">8311 273 953 0,'-26'0'65'0,"26"0"-22"0,-44-7-1 0,20 14 3 16,-10-7-8-16,5 4-10 0,-11 0-11 15,3 5-5-15,-4-3-4 0,-1 5-2 16,-2-2-3-16,0-1-2 0,-1-1-2 0,3-2-1 15,0 3-13-15,-1-8-22 0,11 10-39 0,-10-18-43 16,42 8-80-16,-44 8-176 0,17-15 55 0,27 7 221 16</inkml:trace>
  <inkml:trace contextRef="#ctx0" brushRef="#br0" timeOffset="11719.1428">7884 21 961 0,'0'0'57'0,"0"0"-28"0,0 0-10 0,0 0-6 15,0 0-5-15,0 0-4 0,0 0 0 0,0 0-1 16,0 0-1-16,0 0 0 0,0 0-1 0,0 0 1 16,0 0-1-16,0 0-1 0,0 0 2 0,0 0 0 15,0 0 3-15,0 0 3 0,-25 13 3 16,25-13 0-16,0 0 0 0,-30 13-4 0,30-13 0 16,-27 17-3-16,27-17 3 0,-29 23-3 0,29-23 2 15,-27 29-5-15,27-29 2 0,-25 30-2 16,25-30 3-16,-25 36-3 0,25-36 1 0,-21 38-3 15,21-38 3-15,-19 40-3 0,19-40 3 0,-17 40-3 16,17-40 3-16,-11 38-4 0,11-38 4 16,-4 33-4-16,4-33 5 0,0 35-3 0,0-35 4 15,11 29-2-15,-11-29 2 0,13 28-1 0,-13-28 0 16,18 29 20-16,-18-29-19 0,21 24 20 0,-21-24-35 16,31 27 11-16,-31-27-11 0,36 24 10 0,-36-24 3 15,40 17 0-15,-18-10 0 0,1 0 0 0,-1 0 2 16,1-4-1-16,1-3 1 0,1 8 0 0,1-8 1 15,0 0-1-15,2 0 1 16,-3 0 5-16,2 0 13 0,-4-8 6 0,5 8 4 16,-4-8-3-16,3 2-12 0,-3-3-3 0,2 0-1 15,-3-3 2-15,-1 3-1 0,-22 9-2 0,41-25 13 16,-41 25-37-16,34-30 32 0,-34 30-30 0,34-34 18 16,-34 34 6-16,28-36-3 0,-28 36 4 0,20-35-6 15,-12 11 3-15,-2 3-5 0,-1-4 1 16,-1 1-6-16,-4-1 0 0,0-1-7 0,-7-2 0 15,-1 2-8-15,-2 1 0 0,-5-2-9 0,-3-1-1 16,-7-3-7-16,-1 9 6 0,-4-5-2 0,-3 5 8 16,-7 2-4-16,-7 6-2 0,-9-3-11 0,5 9-15 15,-8-5-26-15,20 13-32 0,-8-10-19 0,23 20-25 0,-15-17 5 16,18 14-1-16,-6-2-42 0,-5-10-67 0,32 5 120 16,-31 9 136-16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8-05-02T17:11:49.02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9FB043A-2219-4722-A347-50C191712B34}" emma:medium="tactile" emma:mode="ink">
          <msink:context xmlns:msink="http://schemas.microsoft.com/ink/2010/main" type="writingRegion" rotatedBoundingBox="20028,3769 28980,3465 29014,4452 20061,4757"/>
        </emma:interpretation>
      </emma:emma>
    </inkml:annotationXML>
    <inkml:traceGroup>
      <inkml:annotationXML>
        <emma:emma xmlns:emma="http://www.w3.org/2003/04/emma" version="1.0">
          <emma:interpretation id="{45C3BCAC-EC3E-4273-8417-DCE4D46E0A15}" emma:medium="tactile" emma:mode="ink">
            <msink:context xmlns:msink="http://schemas.microsoft.com/ink/2010/main" type="paragraph" rotatedBoundingBox="20028,3769 28980,3465 29014,4452 20061,47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909024-B3E6-431C-90DE-BCA01F945E96}" emma:medium="tactile" emma:mode="ink">
              <msink:context xmlns:msink="http://schemas.microsoft.com/ink/2010/main" type="line" rotatedBoundingBox="20028,3769 28980,3465 29014,4452 20061,4757"/>
            </emma:interpretation>
          </emma:emma>
        </inkml:annotationXML>
        <inkml:traceGroup>
          <inkml:annotationXML>
            <emma:emma xmlns:emma="http://www.w3.org/2003/04/emma" version="1.0">
              <emma:interpretation id="{DC6647C1-0918-461D-A473-3F09F325D358}" emma:medium="tactile" emma:mode="ink">
                <msink:context xmlns:msink="http://schemas.microsoft.com/ink/2010/main" type="inkWord" rotatedBoundingBox="20040,4115 21806,4100 21810,4601 20045,4616"/>
              </emma:interpretation>
              <emma:one-of disjunction-type="recognition" id="oneOf0">
                <emma:interpretation id="interp0" emma:lang="en-US" emma:confidence="0">
                  <emma:literal>r=</emma:literal>
                </emma:interpretation>
                <emma:interpretation id="interp1" emma:lang="en-US" emma:confidence="1">
                  <emma:literal>r =</emma:literal>
                </emma:interpretation>
                <emma:interpretation id="interp2" emma:lang="en-US" emma:confidence="0">
                  <emma:literal>re</emma:literal>
                </emma:interpretation>
                <emma:interpretation id="interp3" emma:lang="en-US" emma:confidence="0">
                  <emma:literal>red</emma:literal>
                </emma:interpretation>
                <emma:interpretation id="interp4" emma:lang="en-US" emma:confidence="0">
                  <emma:literal>r:</emma:literal>
                </emma:interpretation>
              </emma:one-of>
            </emma:emma>
          </inkml:annotationXML>
          <inkml:trace contextRef="#ctx0" brushRef="#br0">5 0 839 0,'0'0'142'0,"0"0"-123"0,0 0-19 0,-12 26 0 0,12-26-1 16,0 0 3-16,7 34-1 0,-7-34 4 0,8 30-1 16,-8-30 6-16,9 38 1 0,-3-17 7 15,-6-21-2-15,8 39 7 0,-8-39-5 16,7 34 3-16,-7-34-5 0,5 30 1 0,-5-30-4 16,0 25 1-16,0-25-3 0,0 0 3 0,0 26-4 15,0-26 2-15,0 0-1 0,0 0 0 0,0 0-2 16,0 0 0-16,0 0-3 0,-8 24 1 0,8-24-1 15,0 0-2-15,0 0-1 0,0 0 0 0,0 0-3 16,-10 24 2-16,10-24-2 0,0 0 1 0,0 0-1 16,0 22 1-16,0-22-3 0,0 0 3 15,0 0-2-15,0 0 2 0,0 25-1 0,0-25 1 16,0 0-1-16,0 0 0 0,0 0 1 0,0 0-1 16,0 0 0-16,0 0 0 0,0 0 0 0,0 0 1 15,0 0-1-15,0 0 0 0,0 0 0 0,0 0 0 16,0 0 0-16,0 0-1 0,0 0 1 15,0 0-1-15,0 0-2 0,0 0 0 0,0 0 1 16,0 0 1-16,0 0 0 0,0 29 1 16,0-29 20-16,0 0-19 0,0 0 18 0,6 28-18 15,-6-28-3-15,0 0-13 0,5 21 15 0,-5-21-15 16,0 0 15-16,0 0 1 0,0 0-1 0,4 25 1 16,-4-25 0-16,0 0 1 0,0 0-2 0,0 0 1 15,0 0-1-15,0 0 1 0,0 0 0 0,0 0 0 16,0 0-1-16,0 0 1 0,0 0 0 15,0 0 1-15,0 0 1 0,0 0-1 0,0 0 1 16,0 0 1-16,0 0 0 0,0 0 0 0,0 0 2 16,0 0-1-16,0 0 3 0,0 0 1 15,0 0 4-15,0 0 10 0,0 0 0 0,0 0 0 16,0 0-12-16,0 0-9 0,0 0-3 0,0-33 10 16,0 33-27-16,0-27 31 0,0 27-31 0,-4-26 18 15,4 26 3-15,0-33-2 0,0 33 5 16,0-34-6-16,0 34 6 0,0-37-4 0,0 37 2 15,10-34-1-15,-10 34 0 0,14-38-3 0,-14 38 2 16,16-31-3-16,-16 31 3 0,15-30-2 0,-15 30 3 16,23-24-3-16,-23 24 1 0,28-24-2 0,-28 24 2 15,32-25-2-15,-32 25 1 0,34-16-1 0,-34 16 2 16,36-13-2-16,-36 13 2 0,35-8-1 16,-35 8 1-16,45-9-2 0,-18 9 0 15,1-6 0-15,-1 6-1 0,-1-4 0 0,-1 4 0 16,-2 0-2-16,-23 0-2 0,38 0-4 0,-38 0-11 15,33 10-10-15,-33-10-15 0,32 9-30 0,-5 10-84 16,-27-19-132-16,0 0-116 0,26 12 22 0,-26-12 352 16</inkml:trace>
          <inkml:trace contextRef="#ctx0" brushRef="#br0" timeOffset="1736.3586">1177 105 973 0,'-4'25'142'0,"4"-25"-88"15,0 0-19-15,0 0-6 0,0 0-7 0,0 0-5 16,0 0-8-16,0 0-3 0,0 0-2 0,0 0-2 16,0 0 1-16,0 0 0 0,30-5 0 0,-30 5 2 15,27 0-1-15,-27 0 1 16,30-6 1-16,-30 6-1 0,38-7-1 0,-38 7 0 16,43-7-1-16,-43 7 0 0,43-6 0 0,-43 6 1 15,41-10-1-15,-41 10 1 0,41-10-1 0,-41 10 0 16,36-10-1-16,-36 10 0 0,35-10-2 0,-35 10 1 15,30-7-2-15,-30 7 1 0,26 0-1 0,-26 0 0 16,0 0-2-16,0 0-4 0,0 0-6 16,0 0-11-16,0 0-8 0,0 0-11 0,0 0-4 15,0 0-7-15,9 19 0 0,-9-19 2 0,0 0-10 16,-9 30-15-16,9-30-15 0,0 0-34 0,-26 23-46 16,26-23-85-16,0 0 9 0,-25 14 248 0</inkml:trace>
          <inkml:trace contextRef="#ctx0" brushRef="#br0" timeOffset="1751.9928">1149 381 558 0,'0'0'133'0,"0"0"-64"0,0 0-26 0,0 0 1 16,0 0 0-16,0 0 1 0,0 0-5 0,0 0 2 16,0 0-2-16,0 0 3 0,0 0-1 15,0 0-2-15,0 0-3 0,0 0-4 0,0 0-4 16,0 0-1-16,0 0-4 0,0 0-2 0,0 0-4 15,31-5-7-15,-31 5-4 0,33-6-3 0,-33 6-2 16,43-7 0-16,-14 7 1 0,-1-7-1 0,1 3 2 16,2 4-1-16,-3-9-1 0,-1 5-1 0,4 0-1 15,-3 4-1-15,1-9-1 0,0 6-3 0,-1 3-4 16,1-12-7-16,1 12-8 0,-7-8-11 16,5 8-17-16,-28 0-20 0,48 0-141 15,-48 0-204-15,30-6 38 0,-30 6 189 0</inkml:trace>
        </inkml:traceGroup>
        <inkml:traceGroup>
          <inkml:annotationXML>
            <emma:emma xmlns:emma="http://www.w3.org/2003/04/emma" version="1.0">
              <emma:interpretation id="{238394D6-51F0-4B3F-93F0-A343FA495C9A}" emma:medium="tactile" emma:mode="ink">
                <msink:context xmlns:msink="http://schemas.microsoft.com/ink/2010/main" type="inkWord" rotatedBoundingBox="23096,3670 28972,3408 29018,4438 23142,4700"/>
              </emma:interpretation>
              <emma:one-of disjunction-type="recognition" id="oneOf1">
                <emma:interpretation id="interp5" emma:lang="en-US" emma:confidence="0">
                  <emma:literal>6cos20</emma:literal>
                </emma:interpretation>
                <emma:interpretation id="interp6" emma:lang="en-US" emma:confidence="0">
                  <emma:literal>600520</emma:literal>
                </emma:interpretation>
                <emma:interpretation id="interp7" emma:lang="en-US" emma:confidence="0">
                  <emma:literal>6005200</emma:literal>
                </emma:interpretation>
                <emma:interpretation id="interp8" emma:lang="en-US" emma:confidence="0">
                  <emma:literal>6cos2O</emma:literal>
                </emma:interpretation>
                <emma:interpretation id="interp9" emma:lang="en-US" emma:confidence="0">
                  <emma:literal>6020520</emma:literal>
                </emma:interpretation>
              </emma:one-of>
            </emma:emma>
          </inkml:annotationXML>
          <inkml:trace contextRef="#ctx0" brushRef="#br0" timeOffset="3725.0456">3508-465 1059 0,'0'0'68'0,"0"0"-34"0,0 0-14 16,0 0-5-16,0 0-4 0,-25 15-2 0,25-15-3 16,0 0 1-16,0 0 0 0,0 0 2 0,0 0 2 15,0 0 0-15,-24 15 1 0,24-15-2 0,0 0-1 16,0 0 1-16,-24 23-4 0,24-23 2 15,0 0 17-15,-31 30-18 0,31-30 16 16,-28 33-34-16,28-33 12 0,-32 45-15 0,13-18 13 16,-1 3 5-16,0 3-5 0,0 1 5 0,-3-2-5 15,3 4 5-15,-3-3-6 0,3 1 6 0,0-2-6 16,3 4 5-16,3 0-6 0,1 0 5 0,2-1-6 16,2-4 6-16,2-2-5 0,7-5 6 0,0-24-4 15,-8 38 2-15,8-38-2 0,5 43 3 16,3-19-3-16,3-2 5 0,-11-22-3 0,28 37 5 15,-28-37-3-15,34 25 4 0,-34-25-1 0,40 22 1 16,-15-15 22-16,2 2-21 0,5-4 20 0,2 1-20 16,-2-6-2-16,2 5 1 0,-2-5-1 0,-4 0 0 15,0-5-23-15,-1 5 21 0,-2-7-21 0,1 2 18 16,-1-5 2-16,-3 5-3 16,-22 5 3-16,40-17-2 0,-40 17 0 0,36-24-1 15,-36 24 2-15,28-28-3 0,-28 28 3 0,23-24-2 16,-23 24 5-16,12-24-2 0,-12 24 4 0,0 0 0 15,7-31 2-15,-7 31 0 0,0 0 2 0,0-25-1 16,0 25 4-16,0 0 0 0,-12-25-1 0,12 25-3 16,0 0-5-16,0 0-6 0,-23-26 1 0,23 26-3 15,0 0 1-15,-24-16-1 0,24 16 0 16,-23-7-1-16,23 7-1 0,-29 0 1 0,29 0-1 16,-42 16 2-16,17-4-2 0,-4 1 1 0,1 2-4 15,-1 1 2-15,1 2-3 0,1 1 0 16,1 2-4-16,2-3 2 0,4 5-6 0,20-23 2 15,-39 37-6-15,39-37 2 0,-31 38 15 0,31-38-19 16,-28 30 12-16,28-30-41 0,-14 26-2 0,14-26-39 16,0 21-16-16,0-21-22 0,0 0-71 15,4 31-129-15,-4-31 6 0,0 0 237 0</inkml:trace>
          <inkml:trace contextRef="#ctx0" brushRef="#br0" timeOffset="5645.128">4736 42 967 0,'0'0'92'0,"0"0"-42"0,0 0-20 0,0 0-8 16,0 0-4-16,-4-22 1 0,4 22 3 0,0 0-1 15,4-25 2-15,-4 25 0 0,0 0 5 0,8-25 2 16,-8 25 5-16,0 0-2 0,0-34 0 15,0 34-7-15,0-25-2 0,0 25-4 0,0-29-2 16,0 29-4-16,0-24 0 0,0 24-4 0,-4-24 3 16,4 24-5-16,0 0-1 0,-15-29-6 0,15 29-3 15,0 0-3-15,-24-22 1 0,24 22-2 16,-23-11 0-16,23 11-2 0,-31-7-2 0,31 7-3 16,-32 0-2-16,32 0-1 0,-35 21 1 15,35-21 2-15,-39 32-1 0,39-32 6 0,-41 45-3 16,18-21 6-16,6 1-2 0,-2 2 5 0,3 4-5 15,1 0 6-15,4 3-7 0,1-7 5 0,3 1-5 16,3 1 5-16,4-4-4 0,0-4 4 0,0-21-3 16,15 43 4-16,-15-43-3 0,22 39 5 0,-22-39-3 15,33 34 4-15,-33-34-2 0,38 30 3 0,-13-18-2 16,0-2 3-16,2-2-2 0,5 2 1 16,-2-10-1-16,2 5-1 0,-1-5-1 0,-2 0-2 15,3 0-3-15,-2 0-2 0,1-5-3 16,-5-5-4-16,1 4-3 0,-27 6-7 0,44-22-6 15,-44 22-26-15,46-20-109 0,-46 20-245 0,20-34 19 16,-20 34 142-16</inkml:trace>
          <inkml:trace contextRef="#ctx0" brushRef="#br0" timeOffset="5801.0895">5351-153 748 0,'0'0'183'0,"0"0"-100"0,0 0-32 16,0 0-10-16,0 0-1 0,0 0-1 0,0 0-3 16,0 0-2-16,0 0-4 0,0 0-3 15,0 0-6-15,0 0-6 0,0 0-4 0,0 0-5 16,0 0-1-16,0 0-1 0,0 0 0 15,0 0 0-15,0 0 0 0,0 0-2 0,0 0 0 16,0 0 1-16,0 0 3 0,0 0 2 0,0 0 0 16,0 0-1-16,0 0-3 0,-24 0-1 0,24 0-2 15,0 0-1-15,-21 9 0 0,21-9 2 0,-23 19-3 16,23-19 2-16,-27 29-2 0,27-29 2 16,-27 35-3-16,27-35 3 0,-27 40-4 0,27-40 3 15,-22 35-3-15,22-35 3 0,-16 32-3 0,16-32 3 16,-10 28-3-16,10-28 2 0,0 27-1 0,0-27 1 15,0 27-2-15,0-27 2 0,12 26-2 0,-12-26 1 16,22 25-2-16,-22-25 4 0,31 24-2 16,-31-24 3-16,37 19 0 0,-37-19 0 0,44 15 1 15,-20-9 1-15,1-6 0 0,-1 4 0 16,-1-4 3-16,-1 0-1 0,-22 0 1 0,41-8 1 16,-41 8 2-16,33-8 0 0,-33 8 3 0,27-14 2 15,-27 14 4-15,20-23-2 0,-20 23 4 0,19-29-4 16,-19 29 3-16,15-32-3 0,-15 32 0 0,9-38-5 15,-9 15 0-15,7 1-6 0,-7-2 0 0,0-1-4 16,-8 3 1-16,8 22-6 0,-11-32 2 16,11 32-5-16,-12-24-2 0,12 24-5 0,0 0-9 15,-18-29-12-15,18 29-15 0,0 0-14 16,0 0-23-16,-26-22-33 0,26 22-49 0,0 0-51 16,0 0-166-16,-25 9 45 0,25-9 234 0</inkml:trace>
          <inkml:trace contextRef="#ctx0" brushRef="#br0" timeOffset="7770.599">6263-251 898 0,'0'0'150'0,"0"0"-118"15,0 0-25-15,0 0-7 0,0 0 1 0,0 0 1 16,0 0 1-16,0 0 4 0,0 0 3 0,0 0 6 0,0 0 3 0,-25 0 4 16,25 0 3-16,0 0 2 0,-26 6 4 0,26-6-1 15,0 0-4-15,-29 6-6 0,29-6-8 16,-26 8-4-16,26-8-5 0,-27 14-3 0,27-14-1 15,-29 16-1-15,29-16 0 0,-26 19 2 0,26-19-2 16,0 0 2-16,-29 23-2 0,29-23 2 0,0 0-2 16,0 0 1-16,-26 17 0 0,26-17 0 15,0 0 0-15,0 0-1 0,0 0 0 0,0 0 1 16,0 0-1-16,0 0 0 0,0 0-1 0,0 0 0 16,0 0-2-16,0 0 0 0,0 0-3 15,0 0 1-15,0 0 1 0,-8 23 4 0,8-23 2 16,0 0 3-16,20 26-3 0,-20-26 2 0,0 0-2 15,23 24 2-15,-23-24-2 0,0 0 2 0,34 24-3 16,-34-24 4-16,27 24-3 0,-27-24 2 0,30 22-2 16,-30-22 2-16,35 29-3 0,-35-29 3 0,38 32-2 15,-38-32 3-15,37 33-3 0,-37-33 3 16,28 26-3-16,-28-26 2 0,18 24-3 0,-18-24 4 16,9 28-4-16,-9-28 2 0,0 28 0 15,0-28 1-15,-4 30-2 0,4-30 4 0,-21 36-5 16,21-36 2-16,-39 37-6 0,13-21 5 0,-4-1-5 15,-4-2 4-15,-2-5-2 0,-6 1 1 0,1-4 1 16,2-5-1-16,0 0 2 0,4 0 0 0,3-7 1 16,0 0 1-16,-2 0 2 0,2-4-1 15,0-1 2-15,5-1-4 0,2 3 1 0,25 10-4 16,-34-22 1-16,34 22-4 0,0 0-2 0,-24-31-11 16,24 31-12-16,0 0-39 0,0 0-20 0,0-33-30 15,0 33-34-15,0 0-121 0,25-23-70 0,-25 23 38 16,26-9 305-16</inkml:trace>
          <inkml:trace contextRef="#ctx0" brushRef="#br0" timeOffset="9712.7992">7430-358 1152 0,'-29'0'89'0,"29"0"-49"15,0 0-16-15,0 0-2 0,0 0 1 16,0 0 0-16,0 0-1 0,0 0-3 0,0 0-1 15,0 0-5-15,0 0 0 0,0 0-1 0,25-21-17 0,-25 21 18 16,0 0-17-16,0 0 20 0,0 0 2 0,22-16-1 16,-22 16 0-16,0 0-5 0,0 0 0 0,30-12-2 15,-30 12-1-15,0 0-1 0,29-15-1 0,-29 15-2 16,26-10 0-16,-26 10-1 16,29-6-1-16,-29 6-2 0,35-7 0 0,-35 7 0 15,39 0-1-15,-39 0 1 0,34 0-1 0,-34 0 0 16,29 0 0-16,-29 0 0 0,23 7 0 0,-23-7 1 15,0 0-2-15,0 0 0 0,25 16-2 0,-25-16 1 16,0 0-3-16,14 21 0 0,-14-21-2 0,8 25-13 16,-8-25 32-16,0 31-30 0,0-31 30 0,0 44-16 15,-4-20-3-15,-3-1 3 0,-2 5-4 0,1-1 3 16,-4 0-3-16,-3-1 4 16,-3 2-4-16,-3-1 6 0,1-2-4 0,-3 1 6 15,2-3-2-15,-2 1 4 0,1-3-4 0,-2 1 5 16,1-4-3-16,23-18 3 0,-43 31-1 0,43-31 1 15,-41 29-1-15,41-29 1 0,-36 26-1 0,36-26 1 16,-34 22-4-16,34-22 4 0,-28 24-5 0,28-24 3 16,-27 22-1-16,27-22 0 0,-23 23-2 15,23-23 2-15,-20 23-2 0,20-23 2 0,0 0-2 16,-26 29 1-16,26-29-1 0,0 0 1 0,0 0 0 16,-18 26 0-16,18-26 0 0,0 0 1 0,0 0-1 15,0 0 1-15,0 0 0 0,0 0 0 0,0 0 0 16,0 0 0-16,0 0 0 0,0 0 2 15,0 0 2-15,0 0 2 0,0 0 5 0,0 0 3 16,0 0 3-16,0 0-1 0,30 3-2 16,-30-3-2-16,28-3-1 0,-28 3-3 0,35-10 0 15,-35 10-3-15,38-10 0 0,-13 4-3 0,-3 1 0 16,4 0-1-16,-1 5-2 0,4-6 1 0,-3 6-1 16,-2 0 0-16,-1 0 0 0,0 0-1 0,-23 0-1 15,38 0 0-15,-38 0-3 0,38 0-1 0,-38 0-5 16,35 9-2-16,-35-9-7 0,34 0-3 0,-34 0-6 15,27 7-2-15,-27-7-6 0,22 0-5 16,-22 0-17-16,23 0-20 0,1 7-142 0,-24-7-219 16,0 0 39-16,33-20 174 0</inkml:trace>
          <inkml:trace contextRef="#ctx0" brushRef="#br0" timeOffset="11743.908">8758-364 740 0,'0'0'228'0,"0"0"-155"0,0 0-33 0,0 0-16 16,0 0-8-16,0 0-1 0,0 0-2 0,0 0 1 15,0 0-2-15,0 0-1 16,-25-25-1-16,25 25 0 0,0 0 2 0,0 0 0 15,-26-6 1-15,26 6 1 0,0 0-16 0,-22 0 19 16,22 0-18-16,0 0 18 0,-35-9-2 0,35 9-3 16,-26 0-3-16,26 0-2 0,-28 0-1 0,28 0-2 15,-32 0-1-15,32 0-1 0,-30 8 19 0,30-8-20 0,-32 16 18 16,32-16-35-16,-33 22 15 0,33-22-15 0,-36 35 15 16,18-13 3-16,1 1-4 0,-3 1 5 15,1 4-7-15,0-1 6 0,2 0-6 0,-2-1 4 16,1 1-3-16,1-2 4 15,2 0-5-15,0-3 5 0,15-22-4 0,-21 42 3 16,21-42-4-16,-16 35 4 0,16-35-3 16,-9 36 4-16,9-36-3 0,-7 33 4 0,7-33-3 15,0 31 2-15,0-31-2 0,0 28 2 0,0-28-1 16,17 32 4-16,-17-32-1 0,23 32 2 0,-23-32-1 0,31 30 2 16,-31-30-3-16,41 29 4 0,-18-18-3 0,0-1 4 15,2-1-1-15,4 3 2 0,-7-8-3 0,3 4 0 16,-1-8 0-16,0 6 0 0,0-6 1 0,-3 0 0 15,-21 0-1-15,37 0-1 0,-37 0 1 0,35-5-2 16,-35 5 0-16,37-13-2 0,-37 13 1 0,38-25-4 16,-38 25 4-16,40-33-5 0,-21 11 4 15,-1-2-3-15,4-2 3 0,-3-4-5 0,-1 0 6 16,1 0-5-16,1-2 5 0,-5 2-5 16,0 3 5-16,-2 0-3 0,-3 6 4 0,-10 21-2 15,16-39 2-15,-16 39-4 0,12-34 4 0,-12 34-4 16,8-27 3-16,-8 27-1 0,0 0 1 0,0-30-2 15,0 30 0-15,0 0 1 0,-8-32 1 0,8 32-3 16,-18-27-1-16,18 27-13 0,-27-32-9 16,27 32-9-16,-36-36 1 0,11 12-5 0,25 24 3 15,-49-40 12-15,49 40-23 0,-44-38 11 0,44 38-32 16,-36-36 15-16,36 36-27 0,-32-27-9 0,32 27-31 16,-24-20-131-16,24 20-63 0,0 0 35 0,-32-30 276 15</inkml:trace>
          <inkml:trace contextRef="#ctx0" brushRef="#br0" timeOffset="11806.2914">8812 12 698 0,'0'0'64'16,"0"0"-18"-16,0 0-2 0,0 0-1 0,0 0-4 16,-23-12-4-16,23 12-1 0,0 0 1 0,0 0-1 15,0 0 0-15,0 0-2 0,0 0-5 0,0 0-3 16,-23-4-4-16,23 4-4 0,0 0-1 16,0 0-2-16,-30 0-3 0,30 0 1 15,0 0 0-15,-30 0 1 0,30 0 1 0,-29 0-3 16,29 0 1-16,-35 0-2 0,35 0-1 0,-39 0-1 15,16 0-1-15,-1 0 0 0,-3 0 0 0,0 0-1 16,0 0 0-16,2 0-1 0,1 4-2 0,1-4 0 16,2 7-3-16,21-7 1 0,-42 7-1 0,42-7 1 15,-35 11 0-15,35-11-1 0,-32 5 0 16,32-5 0-16,-28 8-2 0,28-8-2 0,0 0-4 16,-31 0-6-16,31 0-13 0,0 0-22 0,0 0-65 15,-28 0-148-15,28 0-147 0,0 0 13 16,0 0 306-16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8-05-02T17:11:49.02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 0 839 0,'0'0'142'0,"0"0"-123"0,0 0-19 0,-12 26 0 0,12-26-1 16,0 0 3-16,7 34-1 0,-7-34 4 0,8 30-1 16,-8-30 6-16,9 38 1 0,-3-17 7 15,-6-21-2-15,8 39 7 0,-8-39-5 16,7 34 3-16,-7-34-5 0,5 30 1 0,-5-30-4 16,0 25 1-16,0-25-3 0,0 0 3 0,0 26-4 15,0-26 2-15,0 0-1 0,0 0 0 0,0 0-2 16,0 0 0-16,0 0-3 0,-8 24 1 0,8-24-1 15,0 0-2-15,0 0-1 0,0 0 0 0,0 0-3 16,-10 24 2-16,10-24-2 0,0 0 1 0,0 0-1 16,0 22 1-16,0-22-3 0,0 0 3 15,0 0-2-15,0 0 2 0,0 25-1 0,0-25 1 16,0 0-1-16,0 0 0 0,0 0 1 0,0 0-1 16,0 0 0-16,0 0 0 0,0 0 0 0,0 0 1 15,0 0-1-15,0 0 0 0,0 0 0 0,0 0 0 16,0 0 0-16,0 0-1 0,0 0 1 15,0 0-1-15,0 0-2 0,0 0 0 0,0 0 1 16,0 0 1-16,0 0 0 0,0 29 1 16,0-29 20-16,0 0-19 0,0 0 18 0,6 28-18 15,-6-28-3-15,0 0-13 0,5 21 15 0,-5-21-15 16,0 0 15-16,0 0 1 0,0 0-1 0,4 25 1 16,-4-25 0-16,0 0 1 0,0 0-2 0,0 0 1 15,0 0-1-15,0 0 1 0,0 0 0 0,0 0 0 16,0 0-1-16,0 0 1 0,0 0 0 15,0 0 1-15,0 0 1 0,0 0-1 0,0 0 1 16,0 0 1-16,0 0 0 0,0 0 0 0,0 0 2 16,0 0-1-16,0 0 3 0,0 0 1 15,0 0 4-15,0 0 10 0,0 0 0 0,0 0 0 16,0 0-12-16,0 0-9 0,0 0-3 0,0-33 10 16,0 33-27-16,0-27 31 0,0 27-31 0,-4-26 18 15,4 26 3-15,0-33-2 0,0 33 5 16,0-34-6-16,0 34 6 0,0-37-4 0,0 37 2 15,10-34-1-15,-10 34 0 0,14-38-3 0,-14 38 2 16,16-31-3-16,-16 31 3 0,15-30-2 0,-15 30 3 16,23-24-3-16,-23 24 1 0,28-24-2 0,-28 24 2 15,32-25-2-15,-32 25 1 0,34-16-1 0,-34 16 2 16,36-13-2-16,-36 13 2 0,35-8-1 16,-35 8 1-16,45-9-2 0,-18 9 0 15,1-6 0-15,-1 6-1 0,-1-4 0 0,-1 4 0 16,-2 0-2-16,-23 0-2 0,38 0-4 0,-38 0-11 15,33 10-10-15,-33-10-15 0,32 9-30 0,-5 10-84 16,-27-19-132-16,0 0-116 0,26 12 22 0,-26-12 352 16</inkml:trace>
  <inkml:trace contextRef="#ctx0" brushRef="#br0" timeOffset="1751.9928">1149 381 558 0,'0'0'133'0,"0"0"-64"0,0 0-26 0,0 0 1 16,0 0 0-16,0 0 1 0,0 0-5 0,0 0 2 16,0 0-2-16,0 0 3 0,0 0-1 15,0 0-2-15,0 0-3 0,0 0-4 0,0 0-4 16,0 0-1-16,0 0-4 0,0 0-2 0,0 0-4 15,31-5-7-15,-31 5-4 0,33-6-3 0,-33 6-2 16,43-7 0-16,-14 7 1 0,-1-7-1 0,1 3 2 16,2 4-1-16,-3-9-1 0,-1 5-1 0,4 0-1 15,-3 4-1-15,1-9-1 0,0 6-3 0,-1 3-4 16,1-12-7-16,1 12-8 0,-7-8-11 16,5 8-17-16,-28 0-20 0,48 0-141 15,-48 0-204-15,30-6 38 0,-30 6 189 0</inkml:trace>
  <inkml:trace contextRef="#ctx0" brushRef="#br0" timeOffset="1736.3586">1177 105 973 0,'-4'25'142'0,"4"-25"-88"15,0 0-19-15,0 0-6 0,0 0-7 0,0 0-5 16,0 0-8-16,0 0-3 0,0 0-2 0,0 0-2 16,0 0 1-16,0 0 0 0,30-5 0 0,-30 5 2 15,27 0-1-15,-27 0 1 16,30-6 1-16,-30 6-1 0,38-7-1 0,-38 7 0 16,43-7-1-16,-43 7 0 0,43-6 0 0,-43 6 1 15,41-10-1-15,-41 10 1 0,41-10-1 0,-41 10 0 16,36-10-1-16,-36 10 0 0,35-10-2 0,-35 10 1 15,30-7-2-15,-30 7 1 0,26 0-1 0,-26 0 0 16,0 0-2-16,0 0-4 0,0 0-6 16,0 0-11-16,0 0-8 0,0 0-11 0,0 0-4 15,0 0-7-15,9 19 0 0,-9-19 2 0,0 0-10 16,-9 30-15-16,9-30-15 0,0 0-34 0,-26 23-46 16,26-23-85-16,0 0 9 0,-25 14 248 0</inkml:trace>
  <inkml:trace contextRef="#ctx0" brushRef="#br0" timeOffset="3725.0456">3508-465 1059 0,'0'0'68'0,"0"0"-34"0,0 0-14 16,0 0-5-16,0 0-4 0,-25 15-2 0,25-15-3 16,0 0 1-16,0 0 0 0,0 0 2 0,0 0 2 15,0 0 0-15,-24 15 1 0,24-15-2 0,0 0-1 16,0 0 1-16,-24 23-4 0,24-23 2 15,0 0 17-15,-31 30-18 0,31-30 16 16,-28 33-34-16,28-33 12 0,-32 45-15 0,13-18 13 16,-1 3 5-16,0 3-5 0,0 1 5 0,-3-2-5 15,3 4 5-15,-3-3-6 0,3 1 6 0,0-2-6 16,3 4 5-16,3 0-6 0,1 0 5 0,2-1-6 16,2-4 6-16,2-2-5 0,7-5 6 0,0-24-4 15,-8 38 2-15,8-38-2 0,5 43 3 16,3-19-3-16,3-2 5 0,-11-22-3 0,28 37 5 15,-28-37-3-15,34 25 4 0,-34-25-1 0,40 22 1 16,-15-15 22-16,2 2-21 0,5-4 20 0,2 1-20 16,-2-6-2-16,2 5 1 0,-2-5-1 0,-4 0 0 15,0-5-23-15,-1 5 21 0,-2-7-21 0,1 2 18 16,-1-5 2-16,-3 5-3 16,-22 5 3-16,40-17-2 0,-40 17 0 0,36-24-1 15,-36 24 2-15,28-28-3 0,-28 28 3 0,23-24-2 16,-23 24 5-16,12-24-2 0,-12 24 4 0,0 0 0 15,7-31 2-15,-7 31 0 0,0 0 2 0,0-25-1 16,0 25 4-16,0 0 0 0,-12-25-1 0,12 25-3 16,0 0-5-16,0 0-6 0,-23-26 1 0,23 26-3 15,0 0 1-15,-24-16-1 0,24 16 0 16,-23-7-1-16,23 7-1 0,-29 0 1 0,29 0-1 16,-42 16 2-16,17-4-2 0,-4 1 1 0,1 2-4 15,-1 1 2-15,1 2-3 0,1 1 0 16,1 2-4-16,2-3 2 0,4 5-6 0,20-23 2 15,-39 37-6-15,39-37 2 0,-31 38 15 0,31-38-19 16,-28 30 12-16,28-30-41 0,-14 26-2 0,14-26-39 16,0 21-16-16,0-21-22 0,0 0-71 15,4 31-129-15,-4-31 6 0,0 0 237 0</inkml:trace>
  <inkml:trace contextRef="#ctx0" brushRef="#br0" timeOffset="5645.128">4736 42 967 0,'0'0'92'0,"0"0"-42"0,0 0-20 0,0 0-8 16,0 0-4-16,-4-22 1 0,4 22 3 0,0 0-1 15,4-25 2-15,-4 25 0 0,0 0 5 0,8-25 2 16,-8 25 5-16,0 0-2 0,0-34 0 15,0 34-7-15,0-25-2 0,0 25-4 0,0-29-2 16,0 29-4-16,0-24 0 0,0 24-4 0,-4-24 3 16,4 24-5-16,0 0-1 0,-15-29-6 0,15 29-3 15,0 0-3-15,-24-22 1 0,24 22-2 16,-23-11 0-16,23 11-2 0,-31-7-2 0,31 7-3 16,-32 0-2-16,32 0-1 0,-35 21 1 15,35-21 2-15,-39 32-1 0,39-32 6 0,-41 45-3 16,18-21 6-16,6 1-2 0,-2 2 5 0,3 4-5 15,1 0 6-15,4 3-7 0,1-7 5 0,3 1-5 16,3 1 5-16,4-4-4 0,0-4 4 0,0-21-3 16,15 43 4-16,-15-43-3 0,22 39 5 0,-22-39-3 15,33 34 4-15,-33-34-2 0,38 30 3 0,-13-18-2 16,0-2 3-16,2-2-2 0,5 2 1 16,-2-10-1-16,2 5-1 0,-1-5-1 0,-2 0-2 15,3 0-3-15,-2 0-2 0,1-5-3 16,-5-5-4-16,1 4-3 0,-27 6-7 0,44-22-6 15,-44 22-26-15,46-20-109 0,-46 20-245 0,20-34 19 16,-20 34 142-16</inkml:trace>
  <inkml:trace contextRef="#ctx0" brushRef="#br0" timeOffset="5801.0895">5351-153 748 0,'0'0'183'0,"0"0"-100"0,0 0-32 16,0 0-10-16,0 0-1 0,0 0-1 0,0 0-3 16,0 0-2-16,0 0-4 0,0 0-3 15,0 0-6-15,0 0-6 0,0 0-4 0,0 0-5 16,0 0-1-16,0 0-1 0,0 0 0 15,0 0 0-15,0 0 0 0,0 0-2 0,0 0 0 16,0 0 1-16,0 0 3 0,0 0 2 0,0 0 0 16,0 0-1-16,0 0-3 0,-24 0-1 0,24 0-2 15,0 0-1-15,-21 9 0 0,21-9 2 0,-23 19-3 16,23-19 2-16,-27 29-2 0,27-29 2 16,-27 35-3-16,27-35 3 0,-27 40-4 0,27-40 3 15,-22 35-3-15,22-35 3 0,-16 32-3 0,16-32 3 16,-10 28-3-16,10-28 2 0,0 27-1 0,0-27 1 15,0 27-2-15,0-27 2 0,12 26-2 0,-12-26 1 16,22 25-2-16,-22-25 4 0,31 24-2 16,-31-24 3-16,37 19 0 0,-37-19 0 0,44 15 1 15,-20-9 1-15,1-6 0 0,-1 4 0 16,-1-4 3-16,-1 0-1 0,-22 0 1 0,41-8 1 16,-41 8 2-16,33-8 0 0,-33 8 3 0,27-14 2 15,-27 14 4-15,20-23-2 0,-20 23 4 0,19-29-4 16,-19 29 3-16,15-32-3 0,-15 32 0 0,9-38-5 15,-9 15 0-15,7 1-6 0,-7-2 0 0,0-1-4 16,-8 3 1-16,8 22-6 0,-11-32 2 16,11 32-5-16,-12-24-2 0,12 24-5 0,0 0-9 15,-18-29-12-15,18 29-15 0,0 0-14 16,0 0-23-16,-26-22-33 0,26 22-49 0,0 0-51 16,0 0-166-16,-25 9 45 0,25-9 234 0</inkml:trace>
  <inkml:trace contextRef="#ctx0" brushRef="#br0" timeOffset="7770.599">6263-251 898 0,'0'0'150'0,"0"0"-118"15,0 0-25-15,0 0-7 0,0 0 1 0,0 0 1 16,0 0 1-16,0 0 4 0,0 0 3 0,0 0 6 0,0 0 3 0,-25 0 4 16,25 0 3-16,0 0 2 0,-26 6 4 0,26-6-1 15,0 0-4-15,-29 6-6 0,29-6-8 16,-26 8-4-16,26-8-5 0,-27 14-3 0,27-14-1 15,-29 16-1-15,29-16 0 0,-26 19 2 0,26-19-2 16,0 0 2-16,-29 23-2 0,29-23 2 0,0 0-2 16,0 0 1-16,-26 17 0 0,26-17 0 15,0 0 0-15,0 0-1 0,0 0 0 0,0 0 1 16,0 0-1-16,0 0 0 0,0 0-1 0,0 0 0 16,0 0-2-16,0 0 0 0,0 0-3 15,0 0 1-15,0 0 1 0,-8 23 4 0,8-23 2 16,0 0 3-16,20 26-3 0,-20-26 2 0,0 0-2 15,23 24 2-15,-23-24-2 0,0 0 2 0,34 24-3 16,-34-24 4-16,27 24-3 0,-27-24 2 0,30 22-2 16,-30-22 2-16,35 29-3 0,-35-29 3 0,38 32-2 15,-38-32 3-15,37 33-3 0,-37-33 3 16,28 26-3-16,-28-26 2 0,18 24-3 0,-18-24 4 16,9 28-4-16,-9-28 2 0,0 28 0 15,0-28 1-15,-4 30-2 0,4-30 4 0,-21 36-5 16,21-36 2-16,-39 37-6 0,13-21 5 0,-4-1-5 15,-4-2 4-15,-2-5-2 0,-6 1 1 0,1-4 1 16,2-5-1-16,0 0 2 0,4 0 0 0,3-7 1 16,0 0 1-16,-2 0 2 0,2-4-1 15,0-1 2-15,5-1-4 0,2 3 1 0,25 10-4 16,-34-22 1-16,34 22-4 0,0 0-2 0,-24-31-11 16,24 31-12-16,0 0-39 0,0 0-20 0,0-33-30 15,0 33-34-15,0 0-121 0,25-23-70 0,-25 23 38 16,26-9 305-16</inkml:trace>
  <inkml:trace contextRef="#ctx0" brushRef="#br0" timeOffset="9712.7992">7430-358 1152 0,'-29'0'89'0,"29"0"-49"15,0 0-16-15,0 0-2 0,0 0 1 16,0 0 0-16,0 0-1 0,0 0-3 0,0 0-1 15,0 0-5-15,0 0 0 0,0 0-1 0,25-21-17 0,-25 21 18 16,0 0-17-16,0 0 20 0,0 0 2 0,22-16-1 16,-22 16 0-16,0 0-5 0,0 0 0 0,30-12-2 15,-30 12-1-15,0 0-1 0,29-15-1 0,-29 15-2 16,26-10 0-16,-26 10-1 16,29-6-1-16,-29 6-2 0,35-7 0 0,-35 7 0 15,39 0-1-15,-39 0 1 0,34 0-1 0,-34 0 0 16,29 0 0-16,-29 0 0 0,23 7 0 0,-23-7 1 15,0 0-2-15,0 0 0 0,25 16-2 0,-25-16 1 16,0 0-3-16,14 21 0 0,-14-21-2 0,8 25-13 16,-8-25 32-16,0 31-30 0,0-31 30 0,0 44-16 15,-4-20-3-15,-3-1 3 0,-2 5-4 0,1-1 3 16,-4 0-3-16,-3-1 4 16,-3 2-4-16,-3-1 6 0,1-2-4 0,-3 1 6 15,2-3-2-15,-2 1 4 0,1-3-4 0,-2 1 5 16,1-4-3-16,23-18 3 0,-43 31-1 0,43-31 1 15,-41 29-1-15,41-29 1 0,-36 26-1 0,36-26 1 16,-34 22-4-16,34-22 4 0,-28 24-5 0,28-24 3 16,-27 22-1-16,27-22 0 0,-23 23-2 15,23-23 2-15,-20 23-2 0,20-23 2 0,0 0-2 16,-26 29 1-16,26-29-1 0,0 0 1 0,0 0 0 16,-18 26 0-16,18-26 0 0,0 0 1 0,0 0-1 15,0 0 1-15,0 0 0 0,0 0 0 0,0 0 0 16,0 0 0-16,0 0 0 0,0 0 2 15,0 0 2-15,0 0 2 0,0 0 5 0,0 0 3 16,0 0 3-16,0 0-1 0,30 3-2 16,-30-3-2-16,28-3-1 0,-28 3-3 0,35-10 0 15,-35 10-3-15,38-10 0 0,-13 4-3 0,-3 1 0 16,4 0-1-16,-1 5-2 0,4-6 1 0,-3 6-1 16,-2 0 0-16,-1 0 0 0,0 0-1 0,-23 0-1 15,38 0 0-15,-38 0-3 0,38 0-1 0,-38 0-5 16,35 9-2-16,-35-9-7 0,34 0-3 0,-34 0-6 15,27 7-2-15,-27-7-6 0,22 0-5 16,-22 0-17-16,23 0-20 0,1 7-142 0,-24-7-219 16,0 0 39-16,33-20 174 0</inkml:trace>
  <inkml:trace contextRef="#ctx0" brushRef="#br0" timeOffset="11743.908">8758-364 740 0,'0'0'228'0,"0"0"-155"0,0 0-33 0,0 0-16 16,0 0-8-16,0 0-1 0,0 0-2 0,0 0 1 15,0 0-2-15,0 0-1 16,-25-25-1-16,25 25 0 0,0 0 2 0,0 0 0 15,-26-6 1-15,26 6 1 0,0 0-16 0,-22 0 19 16,22 0-18-16,0 0 18 0,-35-9-2 0,35 9-3 16,-26 0-3-16,26 0-2 0,-28 0-1 0,28 0-2 15,-32 0-1-15,32 0-1 0,-30 8 19 0,30-8-20 0,-32 16 18 16,32-16-35-16,-33 22 15 0,33-22-15 0,-36 35 15 16,18-13 3-16,1 1-4 0,-3 1 5 15,1 4-7-15,0-1 6 0,2 0-6 0,-2-1 4 16,1 1-3-16,1-2 4 15,2 0-5-15,0-3 5 0,15-22-4 0,-21 42 3 16,21-42-4-16,-16 35 4 0,16-35-3 16,-9 36 4-16,9-36-3 0,-7 33 4 0,7-33-3 15,0 31 2-15,0-31-2 0,0 28 2 0,0-28-1 16,17 32 4-16,-17-32-1 0,23 32 2 0,-23-32-1 0,31 30 2 16,-31-30-3-16,41 29 4 0,-18-18-3 0,0-1 4 15,2-1-1-15,4 3 2 0,-7-8-3 0,3 4 0 16,-1-8 0-16,0 6 0 0,0-6 1 0,-3 0 0 15,-21 0-1-15,37 0-1 0,-37 0 1 0,35-5-2 16,-35 5 0-16,37-13-2 0,-37 13 1 0,38-25-4 16,-38 25 4-16,40-33-5 0,-21 11 4 15,-1-2-3-15,4-2 3 0,-3-4-5 0,-1 0 6 16,1 0-5-16,1-2 5 0,-5 2-5 16,0 3 5-16,-2 0-3 0,-3 6 4 0,-10 21-2 15,16-39 2-15,-16 39-4 0,12-34 4 0,-12 34-4 16,8-27 3-16,-8 27-1 0,0 0 1 0,0-30-2 15,0 30 0-15,0 0 1 0,-8-32 1 0,8 32-3 16,-18-27-1-16,18 27-13 0,-27-32-9 16,27 32-9-16,-36-36 1 0,11 12-5 0,25 24 3 15,-49-40 12-15,49 40-23 0,-44-38 11 0,44 38-32 16,-36-36 15-16,36 36-27 0,-32-27-9 0,32 27-31 16,-24-20-131-16,24 20-63 0,0 0 35 0,-32-30 276 15</inkml:trace>
  <inkml:trace contextRef="#ctx0" brushRef="#br0" timeOffset="11806.2914">8812 12 698 0,'0'0'64'16,"0"0"-18"-16,0 0-2 0,0 0-1 0,0 0-4 16,-23-12-4-16,23 12-1 0,0 0 1 0,0 0-1 15,0 0 0-15,0 0-2 0,0 0-5 0,0 0-3 16,-23-4-4-16,23 4-4 0,0 0-1 16,0 0-2-16,-30 0-3 0,30 0 1 15,0 0 0-15,-30 0 1 0,30 0 1 0,-29 0-3 16,29 0 1-16,-35 0-2 0,35 0-1 0,-39 0-1 15,16 0-1-15,-1 0 0 0,-3 0 0 0,0 0-1 16,0 0 0-16,2 0-1 0,1 4-2 0,1-4 0 16,2 7-3-16,21-7 1 0,-42 7-1 0,42-7 1 15,-35 11 0-15,35-11-1 0,-32 5 0 16,32-5 0-16,-28 8-2 0,28-8-2 0,0 0-4 16,-31 0-6-16,31 0-13 0,0 0-22 0,0 0-65 15,-28 0-148-15,28 0-147 0,0 0 13 16,0 0 306-16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8-05-03T14:19:45.2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8433 11072 527 0,'0'0'132'16,"0"0"-71"-16,0 0-38 0,0 0-10 0,0 0-8 15,0 0 1-15,0 0 0 0,0 0 3 16,0 0 2-16,0 0 5 0,-2 20 8 0,2-20 10 0,0 0 12 15,0 0 8-15,0 0 0 16,0 0-3-16,0 0-10 0,0 16-8 0,0-16-8 16,0 0-4-16,0 0-6 0,0 0-2 0,0 0-3 15,0 0-1-15,0 23-4 0,0-23 2 0,2 29-6 16,-2-10 4-16,0 0-5 0,0 3 4 0,0 0-4 16,5 3 4-16,-5-2-5 0,0 3 5 0,0 1-7 15,0-2 7-15,0 0-5 0,0-1 6 0,0-3 14 16,0-2-29-16,0-19 32 0,0 29-32 15,0-29 16-15,0 26 3 0,0-26-3 0,0 18 2 16,0-18-2-16,0 0 1 0,0 0-1 0,0 19-1 16,0-19-1-16,0 0 1 0,0 0-1 0,0 0 0 15,0 0 0-15,0 0 1 0,0 0-2 16,0 0 2-16,0 0-1 0,0 0 1 0,0 0-2 16,0 0 0-16,0 0 2 0,0 0 0 15,0 0 1-15,0 0 1 0,0 0 0 0,0 0-1 16,0 0 1-16,0 0 2 0,0 0 2 0,0 0 5 15,0 0 4-15,0 0 2 0,0 0 2 0,0 0-1 16,0 0-6-16,0 0-2 0,0 0-6 0,0 0-5 16,0-23-1-16,0 23-3 0,0-27 0 0,0 27 0 15,0-29-13-15,0 29 28 0,2-34-27 0,-2 16 27 16,0-2-12-16,0-2-5 0,5 2 5 16,-5-2-4-16,2 0 6 0,-2-1-5 0,0 3 5 15,5 3-5-15,-5-1 2 0,0 18-2 16,4-29 2-16,-4 29-1 0,3-29 2 0,-3 29-4 0,0-25 3 15,0 25-2-15,5-23 1 0,-5 23-1 16,0-20 0-16,0 20-1 0,3-17 1 0,-3 17 0 16,0 0 2-16,6-24-1 0,-6 24 1 0,0 0-2 15,9-25 2-15,-9 25-2 0,0 0 3 16,16-25-2-16,-16 25 1 0,0 0-3 0,14-18 1 16,-14 18-2-16,0 0 1 0,20-15 0 0,-20 15 0 15,0 0 0-15,21-9 0 0,-21 9 0 0,0 0 0 16,25 0-1-16,-25 0 1 0,0 0-1 15,19 0 2-15,-19 0-1 0,18 0 1 0,-18 0-2 0,21 5 0 16,-21-5 1-16,24 3-2 0,-24-3 2 16,24 6-1-16,-24-6 1 0,26 3-2 15,-26-3 1-15,24 7-1 0,-24-7 0 0,25 8-1 16,-25-8 2-16,24 11 0 0,-24-11 1 0,17 11-1 16,-17-11 1-16,0 0-2 0,22 27 1 0,-22-27-3 15,15 23 1-15,-15-23-3 0,13 32 3 0,-7-12-4 16,0 0 5-16,-2 2-2 0,2-4 7 0,-2-1-2 15,2 3 4-15,-6-20-5 0,8 32 1 16,-8-32-3-16,6 32 3 0,-6-32-2 16,0 30 3-16,0-30-3 0,5 28 2 0,-5-28-2 0,0 33 4 15,0-33-3-15,0 32 3 0,0-32-4 16,0 33-13-16,0-33 29 0,-6 28-30 0,6-28 32 16,-6 27-14-16,6-27-4 0,-7 22 4 0,7-22-4 15,-6 19 1-15,6-19 0 0,0 0-1 0,-7 23 1 16,7-23 3-16,0 0-3 0,0 0 1 15,-6 19 0-15,6-19-1 0,0 0 2 0,0 0-2 16,0 0 0-16,0 0 1 0,0 0-4 0,0 0-6 16,0 0-33-16,0 0-57 0,16 23-134 0,-16-23-243 15,0 0 6-15,0 0 259 0</inkml:trace>
  <inkml:trace contextRef="#ctx0" brushRef="#br0" timeOffset="1667.2363">10047 10730 648 0,'0'0'69'0,"0"0"-45"16,0 0-17-16,0 0-1 0,0 0 11 0,0 0 10 16,0 0 16-16,0 0 5 0,0 0 4 0,-19-20-2 15,19 20-1-15,0 0-3 0,0 0-3 0,0 0-6 16,0 0-7-16,0 0-6 0,0 0-5 0,0 0-4 15,0 0-1-15,-16-17-4 0,16 17-2 0,0 0-3 16,0 0-1-16,0 0 0 0,0 0-2 16,-20-7 0-16,20 7-1 0,0 0 0 0,-19 0 0 15,19 0 1-15,-20 0 0 0,20 0 1 0,-23 7 1 16,23-7-2-16,-27 6 2 0,27-6 0 0,-29 8 0 16,11-3-1-16,18-5 2 0,-32 14-3 0,32-14 2 15,-32 18-1-15,32-18 1 0,-27 20-1 0,27-20 3 16,-27 29 14-16,15-12-33 0,0 2 34 15,0 3-31-15,2-3 12 0,0 3 5 16,0 0-5-16,3 1 3 0,-2 0-4 0,2-2 4 16,2 0-5-16,-1 0 5 0,0-2-6 0,1 1 5 15,0 2-5-15,-1 0 5 0,2 0-4 0,1-1 4 16,3-3-4-16,-6 0 4 0,6-18-4 0,0 32 2 16,0-32-3-16,-3 30 5 0,3-30-4 0,0 31 4 15,0-31-4-15,3 28 3 0,-3-28-3 16,7 29 3-16,-7-29-3 0,10 26 4 0,-10-26-4 15,16 27 4-15,-16-27-4 0,15 23 4 0,-15-23-3 16,18 18 2-16,-18-18 16 0,20 18-16 16,-20-18 16-16,22 18-35 0,-22-18 16 0,26 20-16 15,-26-20 16-15,27 18 1 0,-27-18-2 0,32 15 3 16,-32-15-2-16,33 15 1 0,-15-7-1 0,-2 0 3 16,2-2-5-16,0 3 4 0,-1-4-3 15,-17-5 0-15,32 14 1 0,-32-14 0 0,27 11-1 16,-27-11 2-16,25 12 0 0,-25-12 1 0,23 8-1 15,-23-8 0-15,20 7-1 0,-20-7 0 0,18 2 0 16,-18-2 1-16,0 0 0 0,21 0 0 0,-21 0 0 16,0 0 0-16,25-4 0 0,-25 4 0 0,20-7-1 15,-20 7 0-15,19-12 6 0,-19 12-1 0,27-16 2 16,-27 16 0-16,26-20-3 16,-26 20-2-16,29-23 4 0,-29 23-5 0,31-23 5 15,-31 23-1-15,29-31 4 0,-29 31 13 0,27-29-29 16,-27 29 29-16,26-29-30 0,-26 29 16 0,25-25 6 15,-25 25-3-15,20-28 3 0,-20 28-6 0,15-26 0 16,-15 26-4-16,12-27 1 0,-12 27-2 0,11-27 1 16,-11 27-3-16,7-32 2 0,-7 14-3 15,0 0 2-15,0-2-3 0,0 1 4 0,-5-2-5 16,1-3 4-16,-1 1-4 0,-1-1 4 0,0 0-5 16,-1 7 5-16,0-2-3 0,7 19 2 0,-15-32-3 15,15 32 3-15,-18-26-2 0,18 26 1 0,-17-30-2 16,17 30 2-16,-18-25-2 0,18 25 4 15,-23-24-3-15,23 24 2 0,-21-18-4 0,21 18 2 16,-27-16-1-16,27 16 2 0,-26-13-2 16,26 13 1-16,-26-11-1 0,26 11-3 0,-31-13-3 15,31 13-14-15,-34-19 25 0,34 19-37 0,-35-17 15 16,35 17-43-16,-33-10-17 0,33 10-15 0,-34-7-47 16,34 7-69-16,-25 10-225 0,25-10 48 0,-25 0 246 15</inkml:trace>
  <inkml:trace contextRef="#ctx0" brushRef="#br0" timeOffset="2615.1021">10345 11186 707 0,'0'0'109'15,"0"0"-62"-15,0 0-12 0,0 0-7 16,0 0 0-16,0 0-4 0,0 0-1 0,0 0 6 16,0 0 4-16,0 0 4 0,0 0-2 15,0 0-2-15,0 0-3 0,0 0-4 0,0 0-4 16,0 0-3-16,0 0-1 0,0 0 0 0,0 0-1 0,0 0-1 16,0 0 2-16,0 0 1 0,0 0 1 15,0 0-2-15,-18-8-5 0,18 8-4 16,0 0-3-16,0 0-1 0,-21-5 0 0,21 5-1 15,0 0-1-15,-26 0 0 0,26 0 0 0,-23-3 1 16,23 3-1-16,-29 0 0 0,29 0 0 0,-35 0-3 16,13-5 1-16,-2 5 0 0,-1 0-2 0,-1 0 5 15,-1 0 0-15,-1 0-1 0,1 0 0 0,-1 0 0 16,-1 0-1-16,1 0-1 0,-1 5 0 16,5-5-1-16,-4 5 1 0,3-1-1 15,3 2-1-15,3-2 0 0,1 3 1 0,18-7 0 16,-30 12 0-16,30-12-1 0,-29 13 1 0,29-13-1 15,-23 11 1-15,23-11-2 0,-20 9 1 0,20-9-4 16,-20 0-9-16,20 0-64 0,-22 0-106 0,22 0-283 16,0 0-11-16,-20-21 215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8-05-02T19:05:28.51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17DCC8D-66A6-42C0-94EA-C972595AE98A}" emma:medium="tactile" emma:mode="ink">
          <msink:context xmlns:msink="http://schemas.microsoft.com/ink/2010/main" type="writingRegion" rotatedBoundingBox="19120,3651 29565,3973 29528,5169 19083,4847"/>
        </emma:interpretation>
      </emma:emma>
    </inkml:annotationXML>
    <inkml:traceGroup>
      <inkml:annotationXML>
        <emma:emma xmlns:emma="http://www.w3.org/2003/04/emma" version="1.0">
          <emma:interpretation id="{60437702-547D-4017-B6B3-65407C3B609A}" emma:medium="tactile" emma:mode="ink">
            <msink:context xmlns:msink="http://schemas.microsoft.com/ink/2010/main" type="paragraph" rotatedBoundingBox="19120,3651 29565,3973 29528,5169 19083,48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7B417E-E61A-4C0B-9FA2-71BCA63DC921}" emma:medium="tactile" emma:mode="ink">
              <msink:context xmlns:msink="http://schemas.microsoft.com/ink/2010/main" type="line" rotatedBoundingBox="19120,3651 29565,3973 29528,5169 19083,4847"/>
            </emma:interpretation>
          </emma:emma>
        </inkml:annotationXML>
        <inkml:traceGroup>
          <inkml:annotationXML>
            <emma:emma xmlns:emma="http://www.w3.org/2003/04/emma" version="1.0">
              <emma:interpretation id="{70CE68C8-E9D4-4D60-9778-BCF832B2DE3E}" emma:medium="tactile" emma:mode="ink">
                <msink:context xmlns:msink="http://schemas.microsoft.com/ink/2010/main" type="inkWord" rotatedBoundingBox="19113,3867 19925,3892 19897,4803 19085,4778"/>
              </emma:interpretation>
              <emma:one-of disjunction-type="recognition" id="oneOf0">
                <emma:interpretation id="interp0" emma:lang="en-US" emma:confidence="1">
                  <emma:literal>r</emma:literal>
                </emma:interpretation>
                <emma:interpretation id="interp1" emma:lang="en-US" emma:confidence="0">
                  <emma:literal>n</emma:literal>
                </emma:interpretation>
                <emma:interpretation id="interp2" emma:lang="en-US" emma:confidence="0">
                  <emma:literal>rd</emma:literal>
                </emma:interpretation>
                <emma:interpretation id="interp3" emma:lang="en-US" emma:confidence="0">
                  <emma:literal>re</emma:literal>
                </emma:interpretation>
                <emma:interpretation id="interp4" emma:lang="en-US" emma:confidence="0">
                  <emma:literal>•</emma:literal>
                </emma:interpretation>
              </emma:one-of>
            </emma:emma>
          </inkml:annotationXML>
          <inkml:trace contextRef="#ctx0" brushRef="#br0">-1213-11 874 0,'0'0'184'0,"0"0"-135"0,0 0-31 15,0 0-9-15,0 0-3 0,0 0 4 16,0 0 5-16,0 0 3 0,0 0 0 0,0 0-1 16,0 0-5-16,0 0-4 0,0 0-1 0,0 0-1 15,0 0-1-15,-6 25 2 0,6-25-2 0,0 40 0 16,6-14-4-16,-2 8 3 0,1 3-6 0,-1 8 5 15,2-1-6-15,-1 5 8 0,0-3-10 16,-5-1 10-16,7-1-11 0,-7-2 8 16,9 2 12-16,-9-1-27 0,8-3 29 0,-8-2-29 0,0-8 10 15,0-6 5-15,-4 0-5 0,4-24 4 0,-8 37-3 16,8-37 3-16,-10 26-3 0,10-26 2 0,0 0-1 16,0 0 1-16,0 0 1 0,0 0 0 15,0 0 3-15,0 0 1 0,0 0 5 0,0 0 5 16,0 0 9-16,0 0 1 0,0 0 0 15,0 0-5-15,-20-30-2 0,20 30-4 0,0-35 3 16,0 35-3-16,0-38 2 0,0 38-2 0,0-46 4 16,0 19 11-16,0-1-29 0,8 2 29 0,-8-6-30 15,8 7 13-15,-4-7 5 0,4 0-7 0,-2 2 4 16,2 0-6-16,0 3 5 0,2-3-6 0,-3 4 4 16,1 3-6-16,-8 23 3 0,9-33-2 15,-9 33 0-15,11-28-1 0,-11 28-1 0,16-28-2 16,-16 28 0-16,19-29 0 0,-19 29 1 15,22-26-3-15,-22 26 1 0,27-28-2 0,-27 28 2 16,32-30-3-16,-32 30 1 0,38-29-2 0,-38 29 0 16,39-26-3-1,-39 26 1-15,39-22-2 0,-17 9 0 0,3-1-4 0,1 0-2 16,3-2-6-16,3 3-2 0,-4 0-8 0,4 6-4 16,-4 0-8-16,4 7-7 15,-7 0-11-15,9 16-26 0,-34-16-43 0,65 32-99 16,-65-32-47-16,56 41-53 0,-21-8 4 0,-35-33 287 0</inkml:trace>
        </inkml:traceGroup>
        <inkml:traceGroup>
          <inkml:annotationXML>
            <emma:emma xmlns:emma="http://www.w3.org/2003/04/emma" version="1.0">
              <emma:interpretation id="{D82E2D5D-38C7-4D62-B9C4-AD80C15824BC}" emma:medium="tactile" emma:mode="ink">
                <msink:context xmlns:msink="http://schemas.microsoft.com/ink/2010/main" type="inkWord" rotatedBoundingBox="21254,4340 21757,4356 21747,4684 21244,4668"/>
              </emma:interpretation>
              <emma:one-of disjunction-type="recognition" id="oneOf1">
                <emma:interpretation id="interp5" emma:lang="en-US" emma:confidence="1">
                  <emma:literal>=</emma:literal>
                </emma:interpretation>
                <emma:interpretation id="interp6" emma:lang="en-US" emma:confidence="0">
                  <emma:literal>I</emma:literal>
                </emma:interpretation>
                <emma:interpretation id="interp7" emma:lang="en-US" emma:confidence="0">
                  <emma:literal>•</emma:literal>
                </emma:interpretation>
                <emma:interpretation id="interp8" emma:lang="en-US" emma:confidence="0">
                  <emma:literal>•A</emma:literal>
                </emma:interpretation>
                <emma:interpretation id="interp9" emma:lang="en-US" emma:confidence="0">
                  <emma:literal>•I</emma:literal>
                </emma:interpretation>
              </emma:one-of>
            </emma:emma>
          </inkml:annotationXML>
          <inkml:trace contextRef="#ctx0" brushRef="#br0" timeOffset="-17879.8098">925 390 1129 0,'0'0'162'15,"0"0"-83"-15,0 0-25 16,0 0-12-16,0 0-6 0,0 0-8 0,0 0-10 15,0 0-7-15,0 0-6 0,23 7-1 0,-23-7 0 16,0 0 2-16,0 0-1 0,0 0 1 0,32-6-3 16,-32 6 0-16,29-3-1 0,-29 3-2 0,36-7 0 15,-36 7-1-15,41-7-1 0,-41 7-1 0,41-5-2 16,-41 5-3-16,38 0-3 0,-13-3-3 16,-25 3-6-16,42 0-7 0,-42 0-5 0,35-9-8 15,-35 9-6-15,30 0-11 0,-30 0-11 0,27 0-42 16,-27 0-76-16,0 0-203 0,29-11-12 0,-29 11 224 15</inkml:trace>
          <inkml:trace contextRef="#ctx0" brushRef="#br0" timeOffset="-17863.782">955 618 975 0,'0'23'206'16,"0"-23"-121"-16,0 0-28 0,0 0-9 0,0 0-5 16,0 0-5-16,0 0-4 0,0 0-7 15,0 0-4-15,0 0-6 0,0 0-4 0,0 0-5 0,0 0-1 0,29 7-3 16,-29-7 0-16,31 7 0 0,-31-7-1 15,42 6-2-15,-15-6 0 0,1 6-3 0,3-6 1 16,3 0-5-16,1 0-6 0,3 3-8 0,-3-3-13 16,4 0-13-16,-15-6-22 0,13 16-63 15,-37-10-309-15,35-4-26 0,-35 4 93 0</inkml:trace>
        </inkml:traceGroup>
        <inkml:traceGroup>
          <inkml:annotationXML>
            <emma:emma xmlns:emma="http://www.w3.org/2003/04/emma" version="1.0">
              <emma:interpretation id="{72E0C3A5-9728-49C7-9B76-74B7420D8E00}" emma:medium="tactile" emma:mode="ink">
                <msink:context xmlns:msink="http://schemas.microsoft.com/ink/2010/main" type="inkWord" rotatedBoundingBox="22965,4943 23108,3821 23847,3916 23703,5037"/>
              </emma:interpretation>
              <emma:one-of disjunction-type="recognition" id="oneOf2">
                <emma:interpretation id="interp10" emma:lang="en-US" emma:confidence="1">
                  <emma:literal>5</emma:literal>
                </emma:interpretation>
                <emma:interpretation id="interp11" emma:lang="en-US" emma:confidence="0">
                  <emma:literal>*</emma:literal>
                </emma:interpretation>
                <emma:interpretation id="interp12" emma:lang="en-US" emma:confidence="0">
                  <emma:literal>b</emma:literal>
                </emma:interpretation>
                <emma:interpretation id="interp13" emma:lang="en-US" emma:confidence="0">
                  <emma:literal>g</emma:literal>
                </emma:interpretation>
                <emma:interpretation id="interp14" emma:lang="en-US" emma:confidence="0">
                  <emma:literal>}</emma:literal>
                </emma:interpretation>
              </emma:one-of>
            </emma:emma>
          </inkml:annotationXML>
          <inkml:trace contextRef="#ctx0" brushRef="#br0" timeOffset="-15665.5086">3519-92 1141 0,'0'0'73'16,"0"0"-37"-16,0 0-17 0,0 0-2 0,0 0 5 16,0 0 4-16,0 0 2 0,0 0 1 15,0 0-4-15,0 0-4 0,0 0-2 0,0 0-5 16,0 0-1-16,-26 0 0 0,26 0-3 15,-36 0 2-15,6 4-3 0,1 3 1 0,-10-2-3 16,-4 4-1-16,-5-1-4 0,-2 3 0 0,-1-2-3 16,0 3 1-16,0-3-3 0,2 1 2 0,2-1-3 15,0-5-7-15,11 5-44 0,-11-20-69 0,47 11-201 16,-57 0-143-16,32-5 25 0,25 5 324 16</inkml:trace>
          <inkml:trace contextRef="#ctx0" brushRef="#br0" timeOffset="-15884.3231">2817 94 1067 0,'0'0'64'0,"0"0"-50"15,0 0-10-15,0 30-4 0,0-30 5 0,-9 36-4 16,9-36 4-16,-7 43-3 0,7-20 4 16,-5 0-5-16,5-2 3 0,-8 3-4 0,8-24 2 15,-10 35-2-15,10-35 4 0,-6 30 0 0,6-30 5 16,0 0 0-16,-6 27 4 0,6-27 1 16,0 0-1-16,0 0 0 0,0 0 0 0,0 0 0 15,0 0 2-15,0 0 0 0,0 23 1 0,0-23 1 16,0 0 1-16,0 0 2 0,0 0 2 0,0 0 2 15,0 0 0-15,0 0 0 0,0 0-2 16,0 0-3-16,0 0-2 0,0 0 0 0,0 0-1 16,0 0-2-16,0 0-1 0,0 0-3 0,31-21-4 15,-31 21 1-15,30-11-5 0,-30 11 2 0,33-10-2 16,-33 10 1-16,36-10-3 0,-36 10 1 0,39-6-2 16,-39 6 1-16,45 0-1 0,-20 8-2 0,3 2 0 15,4 2-3-15,1 4 3 0,0 5-4 16,-3 1 3-16,-1 4-6 0,-2 1 4 15,-2 4 14-15,-5-2-28 0,-2 1 30 0,-3 4-26 16,-6-7 9-16,-4-1 7 0,-5 1-6 0,0-1 5 16,-6-1-2-16,-6-1 3 0,-3 0-3 0,-5-1 5 15,-3-3-5-15,-1 0 4 0,-3 0-4 0,-2-6 4 16,-1 2-2-16,1-1 4 0,-1-3-1 0,2-1 5 16,-2-5-1-16,4 2 1 0,1-8 0 15,25 0-1-15,-38 6-2 0,38-6-1 0,-33 0 0 16,33 0-1-16,-25-15 0 0,25 15 0 0,0 0 1 15,-26-14-1-15,26 14 1 0,0 0-2 0,-14-23 1 16,14 23-3-16,-10-22 1 0,10 22-5 16,-9-30-5-16,9 30-13 0,-4-28-13 0,4 28-22 15,-5-28-15-15,-6 6-36 0,11 22-61 0,-14-24-156 16,14 24-93-16,-9-21 51 0,-3-2 358 16</inkml:trace>
        </inkml:traceGroup>
        <inkml:traceGroup>
          <inkml:annotationXML>
            <emma:emma xmlns:emma="http://www.w3.org/2003/04/emma" version="1.0">
              <emma:interpretation id="{CBED29E9-1416-475D-92B3-103CF8EB460F}" emma:medium="tactile" emma:mode="ink">
                <msink:context xmlns:msink="http://schemas.microsoft.com/ink/2010/main" type="inkWord" rotatedBoundingBox="24410,4509 24771,4087 25114,4381 24752,4802"/>
              </emma:interpretation>
              <emma:one-of disjunction-type="recognition" id="oneOf3">
                <emma:interpretation id="interp15" emma:lang="en-US" emma:confidence="0">
                  <emma:literal>+</emma:literal>
                </emma:interpretation>
                <emma:interpretation id="interp16" emma:lang="en-US" emma:confidence="0">
                  <emma:literal>t</emma:literal>
                </emma:interpretation>
                <emma:interpretation id="interp17" emma:lang="en-US" emma:confidence="0">
                  <emma:literal>b</emma:literal>
                </emma:interpretation>
                <emma:interpretation id="interp18" emma:lang="en-US" emma:confidence="0">
                  <emma:literal>y</emma:literal>
                </emma:interpretation>
                <emma:interpretation id="interp19" emma:lang="en-US" emma:confidence="0">
                  <emma:literal>4</emma:literal>
                </emma:interpretation>
              </emma:one-of>
            </emma:emma>
          </inkml:annotationXML>
          <inkml:trace contextRef="#ctx0" brushRef="#br0" timeOffset="-12897.4095">4501 129 730 0,'0'0'176'0,"0"0"-89"0,0 0-29 16,0 0-12-16,0 0-7 0,0 0-3 16,0 0-3-16,0 0-1 0,0 0-3 0,0 0-1 15,0 0-7-15,0 0-5 0,0 0-5 0,0 0-2 16,0 0-3-16,0 27 0 0,0-27-5 15,-5 44 2-15,5-16-6 0,-7 6 5 0,3 4-7 16,-2-1 6-16,-1 3-7 0,2 1 8 0,-3-1-7 16,1-5 6-16,-1 0 14 0,1-2-30 15,3-3 31-15,-1-1-30 0,5-7 12 0,0-22 4 16,-11 40-4-16,11-40 3 0,-5 30-4 0,5-30 3 16,0 25-3-16,0-25 1 0,0 0-4 0,0 0-2 15,0 24-6-15,0-24-5 0,0 0-7 0,0 0-10 16,0 0-17-16,0 0-19 0,18-3-8 0,-18 3-11 15,20-27-4-15,-16 6 8 0,-4 21-1 16,15-40 8-16,-15 40 5 0,16-42 9 16,-16 42-3-16,16-38 12 0,-16 38 4 0,15-38 9 15,-15 38 6-15,16-30 4 0,-16 30 0 0,0 0 1 16,31-28 0-16,-31 28 4 0,26-8 15 0,-26 8 1 16,21-7 13-16,-21 7 0 0,0 0 0 0</inkml:trace>
          <inkml:trace contextRef="#ctx0" brushRef="#br0" timeOffset="-12631.757">4709 463 425 0,'0'0'195'0,"0"0"-119"16,0 0-23-16,0 0-13 0,0 0 10 0,-25 9 11 15,25-9 12-15,0 0-4 0,-26 14 3 0,26-14-12 16,-32 7-7-16,5-7-7 0,6 6-7 0,-11-6-8 16,1 5-6-16,-3-5-8 0,2 0-5 0,-4 0-7 15,1 3-2-15,2-3-3 0,0 6-1 0,0-6 0 16,2 0-1-16,4 0-3 0,0 0-1 0,5 0-3 16,-3 0-5-16,25 0-21 0,-42-12-34 15,42 12-107-15,-23 0-263 0,23 0 43 0,0 0 144 16</inkml:trace>
        </inkml:traceGroup>
        <inkml:traceGroup>
          <inkml:annotationXML>
            <emma:emma xmlns:emma="http://www.w3.org/2003/04/emma" version="1.0">
              <emma:interpretation id="{C2F90F75-83AE-4173-A80A-2AF0A3AF1FDC}" emma:medium="tactile" emma:mode="ink">
                <msink:context xmlns:msink="http://schemas.microsoft.com/ink/2010/main" type="inkWord" rotatedBoundingBox="26068,3865 29565,3973 29531,5077 26034,4969"/>
              </emma:interpretation>
              <emma:one-of disjunction-type="recognition" id="oneOf4">
                <emma:interpretation id="interp20" emma:lang="en-US" emma:confidence="1">
                  <emma:literal>Sin</emma:literal>
                </emma:interpretation>
                <emma:interpretation id="interp21" emma:lang="en-US" emma:confidence="0">
                  <emma:literal>sin</emma:literal>
                </emma:interpretation>
                <emma:interpretation id="interp22" emma:lang="en-US" emma:confidence="0">
                  <emma:literal>Sins</emma:literal>
                </emma:interpretation>
                <emma:interpretation id="interp23" emma:lang="en-US" emma:confidence="0">
                  <emma:literal>Skin</emma:literal>
                </emma:interpretation>
                <emma:interpretation id="interp24" emma:lang="en-US" emma:confidence="0">
                  <emma:literal>Spin</emma:literal>
                </emma:interpretation>
              </emma:one-of>
            </emma:emma>
          </inkml:annotationXML>
          <inkml:trace contextRef="#ctx0" brushRef="#br0" timeOffset="-11144.3478">6173 111 1023 0,'0'0'33'0,"0"0"-21"0,0 0-4 16,0 0 3-16,0 0 4 0,0 0 8 0,0 0 7 16,0 0 1-16,-25-8-1 0,25 8-9 0,-26 0-6 15,26 0-4-15,-34 0-1 0,34 0 0 0,-42 8-2 16,19-2 1-16,0-1-3 0,-1 5 0 0,-2 0-3 15,0-1 0-15,-2 2-3 0,6 2 2 0,22-13-2 16,-38 25 2-16,38-25-4 0,-30 24 4 0,30-24-4 16,-20 24 3-16,20-24-2 15,0 0 2-15,-16 22-2 0,16-22 0 0,0 0 1 16,0 0 1-16,0 30-1 0,0-30 0 0,0 0-1 16,0 0 1-16,11 23-1 0,-11-23 2 0,0 0-2 15,26 18 3-15,-26-18-1 0,27 15 1 0,-27-15 0 16,35 13 3-16,-35-13 0 0,42 14 2 0,-20-9-3 15,3 3 2-15,-4 0-5 0,4 4 1 0,1 2-3 16,-1 1 2-16,1 1-3 0,-26-16 3 16,40 37-4-16,-40-37 1 0,28 41 19 0,-16-14-32 15,-1 0 32-15,-3 6-30 0,-2-4 9 0,-6 1 5 16,0 0-3-16,-5 1 4 0,-4-3-5 0,-4 2 5 16,-3-6-6-16,-2-3 5 0,18-21-3 15,-41 35 5-15,18-26 0 0,-3 2 0 0,1-7 2 16,-1-4 1-16,1 0 4 0,2 0 2 15,-1-14 2-15,24 14-1 0,-43-15-3 0,43 15-3 16,-39-29 1-16,39 29-3 0,-33-31 2 0,33 31-4 16,-30-29 1-16,30 29-3 0,-21-27-1 0,21 27 0 15,0 0 0-15,-24-28-3 0,24 28 0 0,0 0-12 16,0 0-29-16,0 0-35 0,0 0-67 0,0 0-118 16,0 0-165-16,0 0 49 0,-8-26 283 0</inkml:trace>
          <inkml:trace contextRef="#ctx0" brushRef="#br0" timeOffset="-10331.7648">6498 436 1065 0,'0'0'40'0,"0"0"-27"16,-8 23-11-16,8-23 0 0,0 0 3 0,0 24 6 15,0-24 0-15,8 22 6 0,-8-22 18 0,5 32-21 16,-5-32 16-16,0 46-34 0,0-24 10 15,0 4-10-15,0-3 8 0,0 2 4 0,0-3-6 16,0 2 1-16,0-24-3 0,-5 41 3 16,5-41-5-16,-7 34 4 0,7-34-5 0,-6 28 2 15,6-28-4-15,-9 22 3 0,9-22-7 0,0 0-2 16,0 29-11-16,0-29-11 0,0 0-16 0,0 0-16 16,0 29-19-16,0-29-9 0,0 0-3 0,0 0 2 15,0 0 4-15,0 0 7 0,0-33 5 0,0 33 8 16,10-26 6-16,-10 26 6 15,12-23 0-15,-12 23 8 0,11-24 3 0,-11 24 4 16,12-22 0-16,-12 22 31 0,0 0 12 0</inkml:trace>
          <inkml:trace contextRef="#ctx0" brushRef="#br0" timeOffset="-8998.3318">6885 534 958 0,'0'0'144'0,"0"0"-86"0,0 0-37 0,0 0-11 15,0 0-5-15,0 0-2 0,0 0 0 16,0 0-1 0,0 0 0-16,0 0-1 0,0 0 1 0,0 0 0 0,0 0 21 15,0 0-19-15,-14 34 19 0,14-34-33 0,0 37 11 16,5-14-12-16,-5 3 10 0,0-1 5 0,-7-3-6 15,7 2 4-15,0-24-3 0,0 36 2 16,0-36-2-16,-5 31 3 0,5-31-3 0,0 0 4 0,0 27-2 0,0-27 2 16,0 0 1-16,0 0 1 0,0 0 1 15,0 0 2-15,0 0 0 0,0 0 4 0,0 0 1 16,0 0 4-16,0 0 3 0,0 0 3 0,0 0 7 16,0 0 3-16,0 0 4 0,0 0-1 0,0 0-2 15,0 0-7-15,0 0-7 0,13-21-8 0,-13 21-3 16,10-26-3-16,-10 26 3 0,10-26-1 0,-10 26 0 15,17-31-4-15,-17 31 3 0,17-32-5 16,-17 32 4-16,23-33-4 0,-23 33 3 0,27-38-3 16,-27 38-17-16,32-34 30 0,-32 34-28 0,27-30 29 15,-27 30-11-15,29-24-4 0,-29 24 1 0,35-15-3 16,-35 15 1-16,40-8-1 0,-40 8-1 0,39 0 1 16,-39 0-2-16,38 4 0 0,-38-4-3 15,36 14 2-15,-36-14-4 0,40 28-10 0,-18-9 29 16,-2 4-28-16,-2 0 28 0,-2 2-15 15,1 1-4-15,-4-2 4 0,0 2-2 0,-3 0 1 16,-2-2-3-16,-1 3 3 0,-3 0-5 0,1-2 4 16,-5 5-8-16,4-9 1 0,-4 8-8 0,0-29 1 15,0 42-7-15,0-42-1 0,-8 34-11 0,8-34-14 16,0 0-13-16,-27 14-41 0,27-14-46 0,0 0-28 16,0 0-24-16,0-20 0 0,0 20 11 15,0-25-3-15,-7-6 143 0</inkml:trace>
        </inkml:traceGroup>
        <inkml:traceGroup>
          <inkml:annotationXML>
            <emma:emma xmlns:emma="http://www.w3.org/2003/04/emma" version="1.0">
              <emma:interpretation id="{CAFD7EA0-EEDC-4AB3-807C-BFF5F80B33A9}" emma:medium="tactile" emma:mode="ink">
                <msink:context xmlns:msink="http://schemas.microsoft.com/ink/2010/main" type="inkWord" rotatedBoundingBox="28372,4395 29258,3910 29699,4718 28814,5202"/>
              </emma:interpretation>
              <emma:one-of disjunction-type="recognition" id="oneOf5">
                <emma:interpretation id="interp25" emma:lang="en-US" emma:confidence="0">
                  <emma:literal>0</emma:literal>
                </emma:interpretation>
                <emma:interpretation id="interp26" emma:lang="en-US" emma:confidence="0">
                  <emma:literal>☺</emma:literal>
                </emma:interpretation>
                <emma:interpretation id="interp27" emma:lang="en-US" emma:confidence="0">
                  <emma:literal>O</emma:literal>
                </emma:interpretation>
                <emma:interpretation id="interp28" emma:lang="en-US" emma:confidence="0">
                  <emma:literal>o</emma:literal>
                </emma:interpretation>
                <emma:interpretation id="interp29" emma:lang="en-US" emma:confidence="0">
                  <emma:literal>a</emma:literal>
                </emma:interpretation>
              </emma:one-of>
            </emma:emma>
          </inkml:annotationXML>
          <inkml:trace contextRef="#ctx0" brushRef="#br0" timeOffset="-8138.86">8804 107 838 0,'0'0'167'0,"0"0"-104"0,0 0-26 0,0 0-10 0,0 0-8 16,0 0-2-16,0 0 10 0,-21-27 5 0,21 27 4 15,0 0-1-15,0 0-9 16,0 0-4-16,0 0-4 0,0 0 0 0,-19-21-2 16,19 21-1-16,0 0-4 0,0 0-2 0,0 0-3 15,-22-11-2-15,22 11-2 0,0 0-1 0,-29 0 1 16,29 0-2-16,-25 0 1 0,25 0-1 0,-33 12 2 16,33-12-1-16,-43 17 1 0,21-5-2 0,-1 1 2 15,-3 1-4-15,6 2 3 0,-3 0-2 0,2 2 2 16,21-18-3-16,-43 40 5 0,20-20-5 15,3 3 4-15,-3-2-4 0,5 6 3 0,-2 0-4 16,2 1 6-16,5 1-6 0,-2 0 5 0,4-3-5 16,2 1 4-16,-1 1-4 0,2-3 5 15,8 4 16-15,-8-2-31 0,8 0 30 0,0 5-29 16,0-6 11-16,6 4 4 0,0 0-4 0,4 3 5 16,-1-6-6-16,3 0 5 0,0 2-5 15,4-4 5-15,0 1-3 0,2-2 4 0,1-1-3 16,3-2 5-16,3-1-3 0,-3-2 3 0,3-4-2 15,0-4 2-15,0 3-3 0,1-3 3 0,-1-4-1 16,1-2 2-16,-1-4-1 0,1 5 0 0,-1-5 2 16,2 0-1-16,0-9 0 0,2 4-1 0,0-6-1 15,4-2-1-15,-2-1 1 0,3-1-2 0,-2-2 4 16,-5 1 0-16,-2-2 4 0,-2 1-2 16,-2-4 1-16,5 0-6 0,3-5 1 0,-1-1-3 15,-3 4 5-15,-25 23-1 0,33-39 2 16,-33 39-2-16,27-45 1 0,-15 23-3 0,0-2 2 15,-1-1-3-15,-3-1-13 0,0 1 26 0,-8-2-24 16,4-2 24-16,-4 1-11 0,-6-1-6 0,1-1 3 16,-2 0-7-16,-3-2 4 0,-5 0-7 0,-3-3 1 15,-2-1-4-15,-2 3 1 0,-1-3-12 16,-5 1-4-16,-3-3-21 0,5 8-17 0,-13-15-35 16,39 45-89-16,-59-57-266 0,33 28 7 0,0 1 138 15</inkml:trace>
          <inkml:trace contextRef="#ctx0" brushRef="#br0" timeOffset="-6554.9393">9117 605 804 0,'0'0'123'16,"0"0"-97"-16,0 0-2 0,0 0-16 0,0 0 16 15,0 0-1-15,0 0 2 0,0 0 0 0,0 0 8 16,0 0 6-16,-30 6 4 0,30-6-2 0,0 0-7 16,0 0-9-16,0 0-5 0,-27 0-1 15,27 0-3-15,-23 3-3 0,23-3-1 0,-28 0-1 16,28 0-1-16,-39 7 0 0,18-7-2 0,-7 5 0 16,-2-5-2-16,-3 5 0 0,-5-5 0 0,-1 8-2 15,-2-8-1-15,1 9 0 0,-2-9-2 0,-4 6 0 16,4-6-1-16,-1 0 0 0,2 0-1 0,-2 0-2 15,2 0 1-15,1 0-1 0,2 0-3 16,-3-13-52-16,41 13-267 0,-57 0-121 16,32 0-33-16,3-8 348 0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8-05-02T19:05:10.63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925 390 1129 0,'0'0'162'15,"0"0"-83"-15,0 0-25 16,0 0-12-16,0 0-6 0,0 0-8 0,0 0-10 15,0 0-7-15,0 0-6 0,23 7-1 0,-23-7 0 16,0 0 2-16,0 0-1 0,0 0 1 0,32-6-3 16,-32 6 0-16,29-3-1 0,-29 3-2 0,36-7 0 15,-36 7-1-15,41-7-1 0,-41 7-1 0,41-5-2 16,-41 5-3-16,38 0-3 0,-13-3-3 16,-25 3-6-16,42 0-7 0,-42 0-5 0,35-9-8 15,-35 9-6-15,30 0-11 0,-30 0-11 0,27 0-42 16,-27 0-76-16,0 0-203 0,29-11-12 0,-29 11 224 15</inkml:trace>
  <inkml:trace contextRef="#ctx0" brushRef="#br0" timeOffset="16.0279">955 618 975 0,'0'23'206'16,"0"-23"-121"-16,0 0-28 0,0 0-9 0,0 0-5 16,0 0-5-16,0 0-4 0,0 0-7 15,0 0-4-15,0 0-6 0,0 0-4 0,0 0-5 0,0 0-1 0,29 7-3 16,-29-7 0-16,31 7 0 0,-31-7-1 15,42 6-2-15,-15-6 0 0,1 6-3 0,3-6 1 16,3 0-5-16,1 0-6 0,3 3-8 0,-3-3-13 16,4 0-13-16,-15-6-22 0,13 16-63 15,-37-10-309-15,35-4-26 0,-35 4 93 0</inkml:trace>
  <inkml:trace contextRef="#ctx0" brushRef="#br0" timeOffset="1995.4868">2817 94 1067 0,'0'0'64'0,"0"0"-50"15,0 0-10-15,0 30-4 0,0-30 5 0,-9 36-4 16,9-36 4-16,-7 43-3 0,7-20 4 16,-5 0-5-16,5-2 3 0,-8 3-4 0,8-24 2 15,-10 35-2-15,10-35 4 0,-6 30 0 0,6-30 5 16,0 0 0-16,-6 27 4 0,6-27 1 16,0 0-1-16,0 0 0 0,0 0 0 0,0 0 0 15,0 0 2-15,0 0 0 0,0 23 1 0,0-23 1 16,0 0 1-16,0 0 2 0,0 0 2 0,0 0 2 15,0 0 0-15,0 0 0 0,0 0-2 16,0 0-3-16,0 0-2 0,0 0 0 0,0 0-1 16,0 0-2-16,0 0-1 0,0 0-3 0,31-21-4 15,-31 21 1-15,30-11-5 0,-30 11 2 0,33-10-2 16,-33 10 1-16,36-10-3 0,-36 10 1 0,39-6-2 16,-39 6 1-16,45 0-1 0,-20 8-2 0,3 2 0 15,4 2-3-15,1 4 3 0,0 5-4 16,-3 1 3-16,-1 4-6 0,-2 1 4 15,-2 4 14-15,-5-2-28 0,-2 1 30 0,-3 4-26 16,-6-7 9-16,-4-1 7 0,-5 1-6 0,0-1 5 16,-6-1-2-16,-6-1 3 0,-3 0-3 0,-5-1 5 15,-3-3-5-15,-1 0 4 0,-3 0-4 0,-2-6 4 16,-1 2-2-16,1-1 4 0,-1-3-1 0,2-1 5 16,-2-5-1-16,4 2 1 0,1-8 0 15,25 0-1-15,-38 6-2 0,38-6-1 0,-33 0 0 16,33 0-1-16,-25-15 0 0,25 15 0 0,0 0 1 15,-26-14-1-15,26 14 1 0,0 0-2 0,-14-23 1 16,14 23-3-16,-10-22 1 0,10 22-5 16,-9-30-5-16,9 30-13 0,-4-28-13 0,4 28-22 15,-5-28-15-15,-6 6-36 0,11 22-61 0,-14-24-156 16,14 24-93-16,-9-21 51 0,-3-2 358 16</inkml:trace>
  <inkml:trace contextRef="#ctx0" brushRef="#br0" timeOffset="2214.3013">3519-92 1141 0,'0'0'73'16,"0"0"-37"-16,0 0-17 0,0 0-2 0,0 0 5 16,0 0 4-16,0 0 2 0,0 0 1 15,0 0-4-15,0 0-4 0,0 0-2 0,0 0-5 16,0 0-1-16,-26 0 0 0,26 0-3 15,-36 0 2-15,6 4-3 0,1 3 1 0,-10-2-3 16,-4 4-1-16,-5-1-4 0,-2 3 0 0,-1-2-3 16,0 3 1-16,0-3-3 0,2 1 2 0,2-1-3 15,0-5-7-15,11 5-44 0,-11-20-69 0,47 11-201 16,-57 0-143-16,32-5 25 0,25 5 324 16</inkml:trace>
  <inkml:trace contextRef="#ctx0" brushRef="#br0" timeOffset="4982.4002">4501 129 730 0,'0'0'176'0,"0"0"-89"0,0 0-29 16,0 0-12-16,0 0-7 0,0 0-3 16,0 0-3-16,0 0-1 0,0 0-3 0,0 0-1 15,0 0-7-15,0 0-5 0,0 0-5 0,0 0-2 16,0 0-3-16,0 27 0 0,0-27-5 15,-5 44 2-15,5-16-6 0,-7 6 5 0,3 4-7 16,-2-1 6-16,-1 3-7 0,2 1 8 0,-3-1-7 16,1-5 6-16,-1 0 14 0,1-2-30 15,3-3 31-15,-1-1-30 0,5-7 12 0,0-22 4 16,-11 40-4-16,11-40 3 0,-5 30-4 0,5-30 3 16,0 25-3-16,0-25 1 0,0 0-4 0,0 0-2 15,0 24-6-15,0-24-5 0,0 0-7 0,0 0-10 16,0 0-17-16,0 0-19 0,18-3-8 0,-18 3-11 15,20-27-4-15,-16 6 8 0,-4 21-1 16,15-40 8-16,-15 40 5 0,16-42 9 16,-16 42-3-16,16-38 12 0,-16 38 4 0,15-38 9 15,-15 38 6-15,16-30 4 0,-16 30 0 0,0 0 1 16,31-28 0-16,-31 28 4 0,26-8 15 0,-26 8 1 16,21-7 13-16,-21 7 0 0,0 0 0 0</inkml:trace>
  <inkml:trace contextRef="#ctx0" brushRef="#br0" timeOffset="5248.0529">4709 463 425 0,'0'0'195'0,"0"0"-119"16,0 0-23-16,0 0-13 0,0 0 10 0,-25 9 11 15,25-9 12-15,0 0-4 0,-26 14 3 0,26-14-12 16,-32 7-7-16,5-7-7 0,6 6-7 0,-11-6-8 16,1 5-6-16,-3-5-8 0,2 0-5 0,-4 0-7 15,1 3-2-15,2-3-3 0,0 6-1 0,0-6 0 16,2 0-1-16,4 0-3 0,0 0-1 0,5 0-3 16,-3 0-5-16,25 0-21 0,-42-12-34 15,42 12-107-15,-23 0-263 0,23 0 43 0,0 0 144 16</inkml:trace>
  <inkml:trace contextRef="#ctx0" brushRef="#br0" timeOffset="6735.4621">6173 111 1023 0,'0'0'33'0,"0"0"-21"0,0 0-4 16,0 0 3-16,0 0 4 0,0 0 8 0,0 0 7 16,0 0 1-16,-25-8-1 0,25 8-9 0,-26 0-6 15,26 0-4-15,-34 0-1 0,34 0 0 0,-42 8-2 16,19-2 1-16,0-1-3 0,-1 5 0 0,-2 0-3 15,0-1 0-15,-2 2-3 0,6 2 2 0,22-13-2 16,-38 25 2-16,38-25-4 0,-30 24 4 0,30-24-4 16,-20 24 3-16,20-24-2 15,0 0 2-15,-16 22-2 0,16-22 0 0,0 0 1 16,0 0 1-16,0 30-1 0,0-30 0 0,0 0-1 16,0 0 1-16,11 23-1 0,-11-23 2 0,0 0-2 15,26 18 3-15,-26-18-1 0,27 15 1 0,-27-15 0 16,35 13 3-16,-35-13 0 0,42 14 2 0,-20-9-3 15,3 3 2-15,-4 0-5 0,4 4 1 0,1 2-3 16,-1 1 2-16,1 1-3 0,-26-16 3 16,40 37-4-16,-40-37 1 0,28 41 19 0,-16-14-32 15,-1 0 32-15,-3 6-30 0,-2-4 9 0,-6 1 5 16,0 0-3-16,-5 1 4 0,-4-3-5 0,-4 2 5 16,-3-6-6-16,-2-3 5 0,18-21-3 15,-41 35 5-15,18-26 0 0,-3 2 0 0,1-7 2 16,-1-4 1-16,1 0 4 0,2 0 2 15,-1-14 2-15,24 14-1 0,-43-15-3 0,43 15-3 16,-39-29 1-16,39 29-3 0,-33-31 2 0,33 31-4 16,-30-29 1-16,30 29-3 0,-21-27-1 0,21 27 0 15,0 0 0-15,-24-28-3 0,24 28 0 0,0 0-12 16,0 0-29-16,0 0-35 0,0 0-67 0,0 0-118 16,0 0-165-16,0 0 49 0,-8-26 283 0</inkml:trace>
  <inkml:trace contextRef="#ctx0" brushRef="#br0" timeOffset="7548.0451">6498 436 1065 0,'0'0'40'0,"0"0"-27"16,-8 23-11-16,8-23 0 0,0 0 3 0,0 24 6 15,0-24 0-15,8 22 6 0,-8-22 18 0,5 32-21 16,-5-32 16-16,0 46-34 0,0-24 10 15,0 4-10-15,0-3 8 0,0 2 4 0,0-3-6 16,0 2 1-16,0-24-3 0,-5 41 3 16,5-41-5-16,-7 34 4 0,7-34-5 0,-6 28 2 15,6-28-4-15,-9 22 3 0,9-22-7 0,0 0-2 16,0 29-11-16,0-29-11 0,0 0-16 0,0 0-16 16,0 29-19-16,0-29-9 0,0 0-3 0,0 0 2 15,0 0 4-15,0 0 7 0,0-33 5 0,0 33 8 16,10-26 6-16,-10 26 6 15,12-23 0-15,-12 23 8 0,11-24 3 0,-11 24 4 16,12-22 0-16,-12 22 31 0,0 0 12 0</inkml:trace>
  <inkml:trace contextRef="#ctx0" brushRef="#br0" timeOffset="8881.4778">6885 534 958 0,'0'0'144'0,"0"0"-86"0,0 0-37 0,0 0-11 15,0 0-5-15,0 0-2 0,0 0 0 16,0 0-1 0,0 0 0-16,0 0-1 0,0 0 1 0,0 0 0 0,0 0 21 15,0 0-19-15,-14 34 19 0,14-34-33 0,0 37 11 16,5-14-12-16,-5 3 10 0,0-1 5 0,-7-3-6 15,7 2 4-15,0-24-3 0,0 36 2 16,0-36-2-16,-5 31 3 0,5-31-3 0,0 0 4 0,0 27-2 0,0-27 2 16,0 0 1-16,0 0 1 0,0 0 1 15,0 0 2-15,0 0 0 0,0 0 4 0,0 0 1 16,0 0 4-16,0 0 3 0,0 0 3 0,0 0 7 16,0 0 3-16,0 0 4 0,0 0-1 0,0 0-2 15,0 0-7-15,0 0-7 0,13-21-8 0,-13 21-3 16,10-26-3-16,-10 26 3 0,10-26-1 0,-10 26 0 15,17-31-4-15,-17 31 3 0,17-32-5 16,-17 32 4-16,23-33-4 0,-23 33 3 0,27-38-3 16,-27 38-17-16,32-34 30 0,-32 34-28 0,27-30 29 15,-27 30-11-15,29-24-4 0,-29 24 1 0,35-15-3 16,-35 15 1-16,40-8-1 0,-40 8-1 0,39 0 1 16,-39 0-2-16,38 4 0 0,-38-4-3 15,36 14 2-15,-36-14-4 0,40 28-10 0,-18-9 29 16,-2 4-28-16,-2 0 28 0,-2 2-15 15,1 1-4-15,-4-2 4 0,0 2-2 0,-3 0 1 16,-2-2-3-16,-1 3 3 0,-3 0-5 0,1-2 4 16,-5 5-8-16,4-9 1 0,-4 8-8 0,0-29 1 15,0 42-7-15,0-42-1 0,-8 34-11 0,8-34-14 16,0 0-13-16,-27 14-41 0,27-14-46 0,0 0-28 16,0 0-24-16,0-20 0 0,0 20 11 15,0-25-3-15,-7-6 143 0</inkml:trace>
  <inkml:trace contextRef="#ctx0" brushRef="#br0" timeOffset="11324.8704">9117 605 804 0,'0'0'123'16,"0"0"-97"-16,0 0-2 0,0 0-16 0,0 0 16 15,0 0-1-15,0 0 2 0,0 0 0 0,0 0 8 16,0 0 6-16,-30 6 4 0,30-6-2 0,0 0-7 16,0 0-9-16,0 0-5 0,-27 0-1 15,27 0-3-15,-23 3-3 0,23-3-1 0,-28 0-1 16,28 0-1-16,-39 7 0 0,18-7-2 0,-7 5 0 16,-2-5-2-16,-3 5 0 0,-5-5 0 0,-1 8-2 15,-2-8-1-15,1 9 0 0,-2-9-2 0,-4 6 0 16,4-6-1-16,-1 0 0 0,2 0-1 0,-2 0-2 15,2 0 1-15,1 0-1 0,2 0-3 16,-3-13-52-16,41 13-267 0,-57 0-121 16,32 0-33-16,3-8 348 0</inkml:trace>
  <inkml:trace contextRef="#ctx0" brushRef="#br0" timeOffset="9740.9499">8804 107 838 0,'0'0'167'0,"0"0"-104"0,0 0-26 0,0 0-10 0,0 0-8 16,0 0-2-16,0 0 10 0,-21-27 5 0,21 27 4 15,0 0-1-15,0 0-9 16,0 0-4-16,0 0-4 0,0 0 0 0,-19-21-2 16,19 21-1-16,0 0-4 0,0 0-2 0,0 0-3 15,-22-11-2-15,22 11-2 0,0 0-1 0,-29 0 1 16,29 0-2-16,-25 0 1 0,25 0-1 0,-33 12 2 16,33-12-1-16,-43 17 1 0,21-5-2 0,-1 1 2 15,-3 1-4-15,6 2 3 0,-3 0-2 0,2 2 2 16,21-18-3-16,-43 40 5 0,20-20-5 15,3 3 4-15,-3-2-4 0,5 6 3 0,-2 0-4 16,2 1 6-16,5 1-6 0,-2 0 5 0,4-3-5 16,2 1 4-16,-1 1-4 0,2-3 5 15,8 4 16-15,-8-2-31 0,8 0 30 0,0 5-29 16,0-6 11-16,6 4 4 0,0 0-4 0,4 3 5 16,-1-6-6-16,3 0 5 0,0 2-5 15,4-4 5-15,0 1-3 0,2-2 4 0,1-1-3 16,3-2 5-16,3-1-3 0,-3-2 3 0,3-4-2 15,0-4 2-15,0 3-3 0,1-3 3 0,-1-4-1 16,1-2 2-16,-1-4-1 0,1 5 0 0,-1-5 2 16,2 0-1-16,0-9 0 0,2 4-1 0,0-6-1 15,4-2-1-15,-2-1 1 0,3-1-2 0,-2-2 4 16,-5 1 0-16,-2-2 4 0,-2 1-2 16,-2-4 1-16,5 0-6 0,3-5 1 0,-1-1-3 15,-3 4 5-15,-25 23-1 0,33-39 2 16,-33 39-2-16,27-45 1 0,-15 23-3 0,0-2 2 15,-1-1-3-15,-3-1-13 0,0 1 26 0,-8-2-24 16,4-2 24-16,-4 1-11 0,-6-1-6 0,1-1 3 16,-2 0-7-16,-3-2 4 0,-5 0-7 0,-3-3 1 15,-2-1-4-15,-2 3 1 0,-1-3-12 16,-5 1-4-16,-3-3-21 0,5 8-17 0,-13-15-35 16,39 45-89-16,-59-57-266 0,33 28 7 0,0 1 138 15</inkml:trace>
  <inkml:trace contextRef="#ctx0" brushRef="#br0" timeOffset="17879.8098">-1213-11 874 0,'0'0'184'0,"0"0"-135"0,0 0-31 15,0 0-9-15,0 0-3 0,0 0 4 16,0 0 5-16,0 0 3 0,0 0 0 0,0 0-1 16,0 0-5-16,0 0-4 0,0 0-1 0,0 0-1 15,0 0-1-15,-6 25 2 0,6-25-2 0,0 40 0 16,6-14-4-16,-2 8 3 0,1 3-6 0,-1 8 5 15,2-1-6-15,-1 5 8 0,0-3-10 16,-5-1 10-16,7-1-11 0,-7-2 8 16,9 2 12-16,-9-1-27 0,8-3 29 0,-8-2-29 0,0-8 10 15,0-6 5-15,-4 0-5 0,4-24 4 0,-8 37-3 16,8-37 3-16,-10 26-3 0,10-26 2 0,0 0-1 16,0 0 1-16,0 0 1 0,0 0 0 15,0 0 3-15,0 0 1 0,0 0 5 0,0 0 5 16,0 0 9-16,0 0 1 0,0 0 0 15,0 0-5-15,-20-30-2 0,20 30-4 0,0-35 3 16,0 35-3-16,0-38 2 0,0 38-2 0,0-46 4 16,0 19 11-16,0-1-29 0,8 2 29 0,-8-6-30 15,8 7 13-15,-4-7 5 0,4 0-7 0,-2 2 4 16,2 0-6-16,0 3 5 0,2-3-6 0,-3 4 4 16,1 3-6-16,-8 23 3 0,9-33-2 15,-9 33 0-15,11-28-1 0,-11 28-1 0,16-28-2 16,-16 28 0-16,19-29 0 0,-19 29 1 15,22-26-3-15,-22 26 1 0,27-28-2 0,-27 28 2 16,32-30-3-16,-32 30 1 0,38-29-2 0,-38 29 0 16,39-26-3-1,-39 26 1-15,39-22-2 0,-17 9 0 0,3-1-4 0,1 0-2 16,3-2-6-16,3 3-2 0,-4 0-8 0,4 6-4 16,-4 0-8-16,4 7-7 15,-7 0-11-15,9 16-26 0,-34-16-43 0,65 32-99 16,-65-32-47-16,56 41-53 0,-21-8 4 0,-35-33 287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8-05-02T19:05:44.50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9EC25D1-7C5A-4125-8BBE-9144C6CB0EBF}" emma:medium="tactile" emma:mode="ink">
          <msink:context xmlns:msink="http://schemas.microsoft.com/ink/2010/main" type="writingRegion" rotatedBoundingBox="20051,3722 29765,3188 29845,4631 20130,5165"/>
        </emma:interpretation>
      </emma:emma>
    </inkml:annotationXML>
    <inkml:traceGroup>
      <inkml:annotationXML>
        <emma:emma xmlns:emma="http://www.w3.org/2003/04/emma" version="1.0">
          <emma:interpretation id="{D94B01A3-4627-44BC-AAAB-D4E2AC1243F4}" emma:medium="tactile" emma:mode="ink">
            <msink:context xmlns:msink="http://schemas.microsoft.com/ink/2010/main" type="paragraph" rotatedBoundingBox="20051,3722 29765,3188 29845,4631 20130,51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C714D8-CC6E-4A69-8219-2561CB32737A}" emma:medium="tactile" emma:mode="ink">
              <msink:context xmlns:msink="http://schemas.microsoft.com/ink/2010/main" type="line" rotatedBoundingBox="20051,3722 29765,3188 29845,4631 20130,5165"/>
            </emma:interpretation>
          </emma:emma>
        </inkml:annotationXML>
        <inkml:traceGroup>
          <inkml:annotationXML>
            <emma:emma xmlns:emma="http://www.w3.org/2003/04/emma" version="1.0">
              <emma:interpretation id="{4DD19874-5555-4850-A153-311D2A019201}" emma:medium="tactile" emma:mode="ink">
                <msink:context xmlns:msink="http://schemas.microsoft.com/ink/2010/main" type="inkWord" rotatedBoundingBox="23400,3538 29765,3188 29845,4631 23480,4981"/>
              </emma:interpretation>
              <emma:one-of disjunction-type="recognition" id="oneOf0">
                <emma:interpretation id="interp0" emma:lang="en-US" emma:confidence="0">
                  <emma:literal>r=6cost</emma:literal>
                </emma:interpretation>
                <emma:interpretation id="interp1" emma:lang="en-US" emma:confidence="0">
                  <emma:literal>r = 6 cos to</emma:literal>
                </emma:interpretation>
                <emma:interpretation id="interp2" emma:lang="en-US" emma:confidence="0">
                  <emma:literal>r = 6 cos ty</emma:literal>
                </emma:interpretation>
                <emma:interpretation id="interp3" emma:lang="en-US" emma:confidence="0">
                  <emma:literal>r=6cosO</emma:literal>
                </emma:interpretation>
                <emma:interpretation id="interp4" emma:lang="en-US" emma:confidence="0">
                  <emma:literal>r = 6 cos of</emma:literal>
                </emma:interpretation>
              </emma:one-of>
            </emma:emma>
          </inkml:annotationXML>
          <inkml:trace contextRef="#ctx0" brushRef="#br0">3842-451 1163 0,'0'0'39'0,"0"0"-26"0,0 0-11 0,0 0-2 16,0 0-1-16,0 0 1 0,0 0 1 15,0 0 2-15,0 0 2 0,0 0-1 0,-24 12 1 16,24-12 3-16,0 0 2 0,-23 23 4 0,23-23-2 16,-25 30 2-16,25-30-4 0,-36 47 1 0,12-18 12 15,5 4-31-15,-3 1 30 0,1 7-31 16,-2-1 14-16,2 7 7 0,-5-1-7 0,2 2 8 15,0 3-9-15,2-2 8 0,0-1-7 0,3 1 7 16,0-7-8-16,3 1 7 0,0-4-8 0,3-2 5 16,2 1-7-16,3-4 5 0,4-4-7 0,4 0 6 15,0-1 15-15,0-3-30 0,0-2 31 0,6 0-31 16,2 0 9-16,3-2 5 0,-11-22-4 16,27 43 4-16,-27-43-2 0,30 38 3 15,-30-38-3-15,40 29 0 0,-19-20-2 0,5 4 1 16,2-5-3-16,-1-4 2 0,1 0-1 0,-1-4-1 15,2 0 1-15,1 0 0 0,-2 0-1 0,3-4 1 16,-3-2 0-16,-3 0-2 0,2-7 2 0,3 0-2 16,-2-4 2-16,-1 1-2 0,-1-2 3 0,-1 1-1 15,-25 17 4-15,36-32-3 0,-36 32 4 16,28-31-3-16,-28 31 2 0,0 0 2 0,17-30 3 16,-17 30 4-16,0 0 3 0,4-25 21 0,-4 25-38 15,0 0 30-15,-12-28-39 0,12 28 8 16,0 0 1-16,-27-29-2 0,27 29 2 0,-28-20-2 15,28 20 4-15,-35-22-2 0,35 22 0 0,-41-17-2 16,18 13-2-16,-1-2-3 0,1 6 0 0,0 0-2 16,-2 10-2-16,-3-1 1 0,0 5-5 15,-2 2 0-15,5 4-8 0,-4-1 4 0,9 7 19 16,-4-2-28-16,4 0 35 0,-1 1-31 0,2 0 11 16,19-25 4-16,-36 41-7 0,36-41-2 0,-29 40-8 15,29-40-6-15,-20 39-17 0,20-39-16 0,-8 32-40 16,8-32-14-16,0 0-18 0,0 0-1 0,15 22 8 15,-15-22 8-15,0 0-4 0,28 0 14 16,-28 0 14-16,24-7 100 0</inkml:trace>
          <inkml:trace contextRef="#ctx0" brushRef="#br0" timeOffset="1945.2332">5249 172 1259 0,'0'0'69'0,"0"0"-22"16,0 0-6-16,0 0 1 0,0 0-7 0,8-30-4 15,-8 30-9-15,0 0-7 0,11-31-6 0,-11 31 1 16,4-22-2-16,-4 22 6 0,0 0 2 0,0-27 3 16,0 27 0-16,0 0-4 15,0 0-3-15,0 0-3 0,0 0-5 0,0 0-1 16,0 0-3-16,0 0-3 0,0 0-1 0,0 0-4 16,0 0-1-16,-23-9-1 0,23 9-1 0,-27 0 0 15,27 0 0-15,-40 15 1 0,16-2 2 0,24-13-1 16,-43 30 3-16,43-30-3 0,-42 41 4 0,22-17-2 15,-3-2 5-15,5 2-3 0,0 0 4 16,2 1-3-16,0 1 3 0,4-1-4 0,1 3 5 16,-1-3-6-16,4 0 5 0,3-1-3 0,-1 3 5 15,6-4-5-15,0-23 5 0,-6 39 15 0,6-39-31 16,5 38 33-16,-5-38-32 0,9 32 13 0,-9-32 4 16,12 27-3-16,-12-27 2 0,0 0 0 0,30 30 2 15,-30-30-1-15,21 16 2 0,-21-16-1 16,26 11 0-16,-26-11-2 0,25 9 1 15,-25-9-1-15,26 6-1 0,-26-6 1 0,25 4 0 16,-25-4-2-16,26 0 1 0,-26 0 0 0,25 5 0 16,-25-5 0-16,28 0-1 0,-28 0-1 0,38 0 1 15,-38 0 0-15,41 0 1 0,-41 0-1 0,43 0 0 16,-20 0 1-16,7 0 1 0,-2 0 0 0,4 0-1 16,-1-3 0-16,0 3-2 0,0-5 2 0,-5-1-2 15,3 1 2-15,-3-2-1 0,1 0 0 16,-1-1-1-16,-4 1 2 0,-22 7-3 0,35-13 3 15,-35 13-2-15,35-21-1 0,-35 21-3 16,32-26-6-16,-32 26-19 0,26-24-30 0,-26-6-64 16,20 30-195-16,-20-28-157 0,0 28 27 0,-4-32 326 15</inkml:trace>
          <inkml:trace contextRef="#ctx0" brushRef="#br0" timeOffset="1955.7685">6295 103 757 0,'8'-25'262'0,"-8"25"-161"0,0 0-31 0,0 0-19 16,0 0-17-16,0 0-8 0,0 0 0 0,0 0-1 15,0 0-4-15,0 0-1 0,-32 0-4 0,32 0-5 16,-23-8 1-16,23 8-3 0,-23 0-2 0,23 0 0 16,-30 6-3-16,30-6-2 0,-33 16-3 0,33-16 1 15,-35 29-6-15,15-7 3 0,1 3-5 0,-2 1 4 16,2 1-4-16,2-2 6 0,-1 5-4 15,2-3 6-15,1-2-4 0,5-2 3 0,0 2-3 16,3-1 4-16,3-2-4 0,4-22 5 0,0 42-3 16,0-42 4-16,17 40 15 0,-17-40-33 15,29 40 34-15,-6-21-32 0,0-4 13 0,2 1 5 16,6-3-3-16,2-2 2 0,2 1-1 0,3-5 2 16,-1-7-3-16,4 0 1 0,-2 0-3 0,-2-4 0 15,1-3 3-15,-8-4-1 0,-3-2 5 16,-3-1 4-16,-24 14 7 0,38-29 19 0,-27 7-27 15,-11 22 39-15,20-39-25 0,-20 39 10 0,13-43 0 16,-9 20-17-16,-4-6-8 0,0-1-9 0,-5-1 0 16,-6-1-9-16,0 0 1 0,-6 0-6 0,0 2 2 15,-6 0-6-15,1-1-1 0,-3 0-11 0,2 4-3 16,-2-4-16-16,25 31-14 0,-42-50-52 16,42 50-129-16,-20-32-189 0,20 32 8 15,-19-35 242-15</inkml:trace>
          <inkml:trace contextRef="#ctx0" brushRef="#br0" timeOffset="4023.1424">7476-94 1040 0,'0'0'105'0,"0"0"-69"0,0 0-17 0,0 0-8 16,-25-19-3-16,25 19-2 0,0 0 3 16,-26 0 0-16,26 0 0 0,-29-6 0 0,29 6-4 15,-37 0-1-15,37 0 2 0,-37 0 0 0,37 0 3 16,-42 0 0-16,19 4-1 0,-1-1 0 16,2 4-3-16,22-7 1 0,-41 14-4 0,41-14 0 0,-39 19 0 15,39-19 0-15,-37 21 0 0,37-21 0 0,-30 16-2 16,30-16 1-16,-22 16-1 15,22-16 1-15,0 0 1 0,0 0 1 0,-19 27 0 16,19-27 1-16,0 0 1 0,0 0 1 0,0 0 1 16,0 0 1-16,4 24 0 0,-4-24 4 0,0 0 0 15,0 0 6-15,29 28-2 0,-29-28 0 0,22 18-1 16,-22-18-5-16,24 15-2 0,-24-15-3 0,27 16-4 16,-27-16 2-16,33 20-4 0,-33-20 0 0,38 26-2 15,-38-26 2-15,43 39-5 0,-21-17 4 16,3 3-4-16,-4 4 3 0,1 3-7 0,-1-1 7 15,-1 3-8-15,-6-1 6 0,-1 1-7 16,-4-3 6-16,2 2 17 0,-4-3-31 0,-7 1 30 0,0-7-32 16,0-24 12-16,-18 41 6 0,18-41 0 15,-35 37 5-15,13-22 0 0,-4-5 3 0,-7-3 0 16,-2 2 4-16,-4-9-1 0,-4 0 1 0,1 0 1 16,6 0 0-16,1-8 1 0,7 3-1 15,1-2 2-15,3-2-3 0,1-3 2 0,23 12-2 16,-40-18 0-16,40 18 0 0,-27-19 0 0,27 19-1 15,0 0 1-15,0 0-3 0,-16-27 1 0,16 27-2 0,0 0 0 0,0 0-7 16,0 0-22-16,7-30-12 0,-7 30-49 0,8-25-57 16,15 25-223-16,-23 0-84 0,0 0 26 0,28-18 399 15</inkml:trace>
          <inkml:trace contextRef="#ctx0" brushRef="#br0" timeOffset="5989.9692">9519-83 747 0,'0'0'140'0,"0"0"-71"16,0 0-22-16,0 0-8 0,25 0-8 0,-25 0-2 15,0 0-2-15,0 0 1 0,0 0-2 0,0 0-2 16,0 0-4-16,0 0-3 0,0 0-1 15,0 0 2-15,0 0 1 0,0 0 0 0,0 0-2 16,0 0-4-16,0 0-4 0,0 0-5 0,0 0-5 16,0 0-2-16,0 0 0 0,0 0 4 0,0 0 2 15,0 0 0-15,0 0-3 0,0 0 0 0,-26 8 2 16,26-8 0-16,-28 5 4 0,5-5-3 0,-1 3-2 16,-4-3 1-16,0 0-1 0,-6 0 0 0,-3 6 0 15,-1-6 0-15,-3 0 2 0,-2 5-1 16,-3-5 3-16,-5 5-1 0,0 0 1 0,-1-5 1 15,0 7-1-15,-2-7-1 0,0 9 0 16,7-5-1-16,2-1 0 0,0 4-3 0,4-2 2 16,3 0-2-16,2-5 0 0,3 4 1 0,2-4-2 15,3 0 0-15,1 0-3 0,3 0-5 0,0-9-13 16,24 9-26-16,-45-15-49 0,45 15-60 16,-36-10-30-16,36 10-19 0,0 0 13 0,0 0 6 15,0 0 17-15,-31-27 26 0,31 27 144 0</inkml:trace>
          <inkml:trace contextRef="#ctx0" brushRef="#br0" timeOffset="4296.7486">9314-726 965 0,'0'0'153'0,"0"0"-88"15,0 0-22-15,0 0-11 0,0 0-9 0,0 0-4 16,-29-23-4-16,29 23-2 0,-23-7-1 0,23 7 0 16,-30-13 3-16,30 13 1 0,-40-10 2 0,17 5 0 15,-5-1 0-15,3 6-3 0,-6-10-2 16,2 10-2-16,-4-4-2 0,4 4-3 0,-3 0-1 15,1 6-1-15,-1-3-2 0,-1 7 1 0,0 0-2 16,-1 3 1-16,2 4-2 0,1 2 1 16,1-1-2-16,1 5 5 0,-1-1-4 0,1 4 4 15,-1 1-5-15,3 3 4 0,0-1-5 0,3 4 5 16,1-1-6-16,2-1 6 0,3 1-6 0,3-1 6 16,3 5-5-16,-1-1-11 0,1 1 29 15,2 0-28-15,0-2 28 0,2 3-12 0,1-1-4 16,2-1 5-16,5-1-6 0,-4 0 6 0,4-1-6 15,0-1 4-15,0 4-4 0,6-3 4 0,-2-1-5 16,3 0 6-16,1 1-7 0,0-4 6 0,1 1-4 16,2-3 5-16,0 2-3 0,4-1 6 0,-1-1-3 31,4-2 4-31,1-3-2 0,3 4 4 0,0-6-4 0,3 2 2 16,1-5-4-16,2 2-13 0,3-4 29 0,1 1-31 15,-1-1 31-15,1-2-17 0,0-1-2 0,0 0 2 16,-1-4-3-16,3 1 4 0,-2-4-3 0,1 1 2 15,2 0-2-15,0-6-1 0,1 3 1 0,-1-3 1 16,1 0-1-16,2 0 1 0,-3-3 0 0,-3 3-1 16,-1-10 2-16,-2 5-1 15,-2-3 1-15,-1 0 0 0,-2-3 1 0,-1 3 0 0,1-3-18 16,0-4 17-16,0-1-14 0,-1-1 26 0,0-3-9 16,-23 20 10-16,40-39-10 0,-40 39-2 0,35-44 4 15,-15 18-5-15,-1-2 7 0,1-4-4 0,-3-1 5 16,-4-5-4-1,5 1 6-15,-3-3-7 0,-5-2 4 0,4 3-8 16,-6-2 3-16,0 1-8 0,-3 4 4 0,-5-3-6 16,0 3 3-16,0-3-5 0,-5 3 4 15,-7-1-4-15,2 4-10 0,-3-2 24 0,-7-2-22 16,0 0 22-16,-8-6-7 0,-6 1-7 0,-3-2 8 16,-2 1-7-16,-4 4 6 0,0 3-5 0,1 4-1 15,1 2-5-15,2 3-2 0,-1 1-6 0,3 9-3 16,-1-2-8-16,3 10-6 0,-7-6-11 0,13 15-8 15,-13 0-8-15,14 11 3 0,-12-11-29 16,20 29-121-16,-19-15-208 0,11 0-5 16,6 7 216-16</inkml:trace>
          <inkml:trace contextRef="#ctx0" brushRef="#br0" timeOffset="-3932.8436">-2 65 711 0,'0'0'77'0,"0"0"-30"0,0 0-11 0,0 27-4 15,0-27-5-15,0 0-4 0,0 0-3 0,0 29-2 16,0-29 0-16,0 22 1 0,0-22-1 16,6 30 4-16,-6-30-3 0,5 40 5 0,-5-40-6 15,5 40 2-15,-5-17-5 0,4 1 1 0,-4 2-6 16,7 1 2-16,-7 1-7 0,5 3 4 0,-5-2-9 15,0-1 4-15,6 1 15 0,-6-1-16 16,6-3 16-16,0-2-31 0,-6-23 12 0,0 39-12 16,0-39 12-16,0 29 4 0,0-29-4 0,0 21 3 15,0-21-4-15,0 0 2 0,0 23-1 0,0-23 1 16,0 0 0-16,0 0 0 0,0 0 0 0,0 0 1 16,0 0 1-16,0 0 2 0,0 0 3 0,0 0 1 15,0 0 1-15,0 0 2 0,0 0 3 16,0 0 7-16,0 0 3 0,0 0 2 0,0 0-6 15,0 0-9-15,0 0-5 0,0-23-5 16,0 23 1-16,0 0-2 0,0-30 3 0,0 30-2 16,4-29 1-16,-4 29-1 0,0-35 2 0,0 35 12 15,0-41-31-15,0 41 34 0,0-43-31 0,0 43 18 16,6-44 6-16,-6 22-3 0,6-3 6 0,-6 25-4 16,4-43 5-16,-4 43-5 0,5-35 2 15,-5 35-4-15,4-33 2 0,-4 33-4 0,7-29 1 16,-7 29-4-16,9-27 2 0,-9 27-4 0,14-27 3 15,-14 27-3-15,12-30 1 0,-12 30-2 0,16-28 2 16,-16 28-2-16,17-29 2 0,-17 29-3 0,16-26 0 16,-16 26-1-16,22-25 0 0,-22 25 0 15,31-22 0-15,-31 22-1 0,27-16 0 0,-27 16-1 0,26-10 1 16,-26 10-3-16,30-8 1 0,-30 8-1 0,27-6 0 16,-27 6 1-16,25 0 2 0,-25 0-3 0,27 0-1 15,-27 0-4-15,28 0-6 0,-28 0-6 16,34 6-6-1,-34-6-7-15,40 13-5 0,-40-13 1 0,37 16-3 0,-37-16-2 16,35 19-11-16,-35-19-24 0,41 22-47 0,-41-22-61 16,41 11-69-16,-41-11-35 0,30-9-3 15,-1 14 294-15</inkml:trace>
          <inkml:trace contextRef="#ctx0" brushRef="#br0" timeOffset="-1909.0259">1370 286 875 0,'0'0'170'0,"0"0"-102"16,0 0-30-16,24 5-6 0,-24-5-6 0,0 0-6 16,0 0-2-16,29 0-4 0,-29 0 0 0,31-7-2 15,-31 7-1-15,34 0 0 0,-34 0-3 0,41 5-1 16,-15-5-3-16,1 0 0 0,2 0-2 0,1 0 0 16,-2 3 0-16,-1-3-2 0,-3 0 1 0,-24 0-1 15,37 0 0-15,-37 0-1 16,31 0-1-16,-31 0-2 0,28 0-2 0,-28 0-4 15,26 0-7-15,-26 0-14 0,0 0-21 0,0 0-34 16,36 7-50-16,-36-7-47 0,0 0 1 0,0 0-17 16,0 0 29-16,0 0 9 0,0 0 62 0,0 0 99 15</inkml:trace>
          <inkml:trace contextRef="#ctx0" brushRef="#br0" timeOffset="-1877.7639">1458 550 693 0,'-12'22'223'0,"12"-22"-128"0,0 0-28 0,0 0-19 15,0 0-22-15,0 0 13 0,0 0-19 0,0 0 18 16,0 0-2-16,0 0-6 0,0 0-4 0,0 0-7 15,27 18-3-15,-27-18-3 0,26 7 1 16,-26-7-1-16,33 0 0 0,-33 0 1 0,44 5-3 16,-14-5-3-16,2 0-3 0,4 0-2 0,3 0-3 15,1 0-2-15,-2 0 1 0,2-3-3 0,-5 3-1 16,1 0-3-16,-2-6-8 0,1 6-10 0,-5-5-17 16,9 10-33-16,-39-5-48 0,66 0-85 0,-66 0-16 15,54-13-22-15,-29 7 33 0,-1-2 52 0,7 8 54 16,-31 0 108-16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8-05-02T19:05:40.57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-2 65 711 0,'0'0'77'0,"0"0"-30"0,0 0-11 0,0 27-4 15,0-27-5-15,0 0-4 0,0 0-3 0,0 29-2 16,0-29 0-16,0 22 1 0,0-22-1 16,6 30 4-16,-6-30-3 0,5 40 5 0,-5-40-6 15,5 40 2-15,-5-17-5 0,4 1 1 0,-4 2-6 16,7 1 2-16,-7 1-7 0,5 3 4 0,-5-2-9 15,0-1 4-15,6 1 15 0,-6-1-16 16,6-3 16-16,0-2-31 0,-6-23 12 0,0 39-12 16,0-39 12-16,0 29 4 0,0-29-4 0,0 21 3 15,0-21-4-15,0 0 2 0,0 23-1 0,0-23 1 16,0 0 0-16,0 0 0 0,0 0 0 0,0 0 1 16,0 0 1-16,0 0 2 0,0 0 3 0,0 0 1 15,0 0 1-15,0 0 2 0,0 0 3 16,0 0 7-16,0 0 3 0,0 0 2 0,0 0-6 15,0 0-9-15,0 0-5 0,0-23-5 16,0 23 1-16,0 0-2 0,0-30 3 0,0 30-2 16,4-29 1-16,-4 29-1 0,0-35 2 0,0 35 12 15,0-41-31-15,0 41 34 0,0-43-31 0,0 43 18 16,6-44 6-16,-6 22-3 0,6-3 6 0,-6 25-4 16,4-43 5-16,-4 43-5 0,5-35 2 15,-5 35-4-15,4-33 2 0,-4 33-4 0,7-29 1 16,-7 29-4-16,9-27 2 0,-9 27-4 0,14-27 3 15,-14 27-3-15,12-30 1 0,-12 30-2 0,16-28 2 16,-16 28-2-16,17-29 2 0,-17 29-3 0,16-26 0 16,-16 26-1-16,22-25 0 0,-22 25 0 15,31-22 0-15,-31 22-1 0,27-16 0 0,-27 16-1 0,26-10 1 16,-26 10-3-16,30-8 1 0,-30 8-1 0,27-6 0 16,-27 6 1-16,25 0 2 0,-25 0-3 0,27 0-1 15,-27 0-4-15,28 0-6 0,-28 0-6 16,34 6-6-1,-34-6-7-15,40 13-5 0,-40-13 1 0,37 16-3 0,-37-16-2 16,35 19-11-16,-35-19-24 0,41 22-47 0,-41-22-61 16,41 11-69-16,-41-11-35 0,30-9-3 15,-1 14 294-15</inkml:trace>
  <inkml:trace contextRef="#ctx0" brushRef="#br0" timeOffset="2023.8177">1370 286 875 0,'0'0'170'0,"0"0"-102"16,0 0-30-16,24 5-6 0,-24-5-6 0,0 0-6 16,0 0-2-16,29 0-4 0,-29 0 0 0,31-7-2 15,-31 7-1-15,34 0 0 0,-34 0-3 0,41 5-1 16,-15-5-3-16,1 0 0 0,2 0-2 0,1 0 0 16,-2 3 0-16,-1-3-2 0,-3 0 1 0,-24 0-1 15,37 0 0-15,-37 0-1 16,31 0-1-16,-31 0-2 0,28 0-2 0,-28 0-4 15,26 0-7-15,-26 0-14 0,0 0-21 0,0 0-34 16,36 7-50-16,-36-7-47 0,0 0 1 0,0 0-17 16,0 0 29-16,0 0 9 0,0 0 62 0,0 0 99 15</inkml:trace>
  <inkml:trace contextRef="#ctx0" brushRef="#br0" timeOffset="2055.0797">1458 550 693 0,'-12'22'223'0,"12"-22"-128"0,0 0-28 0,0 0-19 15,0 0-22-15,0 0 13 0,0 0-19 0,0 0 18 16,0 0-2-16,0 0-6 0,0 0-4 0,0 0-7 15,27 18-3-15,-27-18-3 0,26 7 1 16,-26-7-1-16,33 0 0 0,-33 0 1 0,44 5-3 16,-14-5-3-16,2 0-3 0,4 0-2 0,3 0-3 15,1 0-2-15,-2 0 1 0,2-3-3 0,-5 3-1 16,1 0-3-16,-2-6-8 0,1 6-10 0,-5-5-17 16,9 10-33-16,-39-5-48 0,66 0-85 0,-66 0-16 15,54-13-22-15,-29 7 33 0,-1-2 52 0,7 8 54 16,-31 0 108-16</inkml:trace>
  <inkml:trace contextRef="#ctx0" brushRef="#br0" timeOffset="3932.8436">3842-451 1163 0,'0'0'39'0,"0"0"-26"0,0 0-11 0,0 0-2 16,0 0-1-16,0 0 1 0,0 0 1 15,0 0 2-15,0 0 2 0,0 0-1 0,-24 12 1 16,24-12 3-16,0 0 2 0,-23 23 4 0,23-23-2 16,-25 30 2-16,25-30-4 0,-36 47 1 0,12-18 12 15,5 4-31-15,-3 1 30 0,1 7-31 16,-2-1 14-16,2 7 7 0,-5-1-7 0,2 2 8 15,0 3-9-15,2-2 8 0,0-1-7 0,3 1 7 16,0-7-8-16,3 1 7 0,0-4-8 0,3-2 5 16,2 1-7-16,3-4 5 0,4-4-7 0,4 0 6 15,0-1 15-15,0-3-30 0,0-2 31 0,6 0-31 16,2 0 9-16,3-2 5 0,-11-22-4 16,27 43 4-16,-27-43-2 0,30 38 3 15,-30-38-3-15,40 29 0 0,-19-20-2 0,5 4 1 16,2-5-3-16,-1-4 2 0,1 0-1 0,-1-4-1 15,2 0 1-15,1 0 0 0,-2 0-1 0,3-4 1 16,-3-2 0-16,-3 0-2 0,2-7 2 0,3 0-2 16,-2-4 2-16,-1 1-2 0,-1-2 3 0,-1 1-1 15,-25 17 4-15,36-32-3 0,-36 32 4 16,28-31-3-16,-28 31 2 0,0 0 2 0,17-30 3 16,-17 30 4-16,0 0 3 0,4-25 21 0,-4 25-38 15,0 0 30-15,-12-28-39 0,12 28 8 16,0 0 1-16,-27-29-2 0,27 29 2 0,-28-20-2 15,28 20 4-15,-35-22-2 0,35 22 0 0,-41-17-2 16,18 13-2-16,-1-2-3 0,1 6 0 0,0 0-2 16,-2 10-2-16,-3-1 1 0,0 5-5 15,-2 2 0-15,5 4-8 0,-4-1 4 0,9 7 19 16,-4-2-28-16,4 0 35 0,-1 1-31 0,2 0 11 16,19-25 4-16,-36 41-7 0,36-41-2 0,-29 40-8 15,29-40-6-15,-20 39-17 0,20-39-16 0,-8 32-40 16,8-32-14-16,0 0-18 0,0 0-1 0,15 22 8 15,-15-22 8-15,0 0-4 0,28 0 14 16,-28 0 14-16,24-7 100 0</inkml:trace>
  <inkml:trace contextRef="#ctx0" brushRef="#br0" timeOffset="5878.0768">5249 172 1259 0,'0'0'69'0,"0"0"-22"16,0 0-6-16,0 0 1 0,0 0-7 0,8-30-4 15,-8 30-9-15,0 0-7 0,11-31-6 0,-11 31 1 16,4-22-2-16,-4 22 6 0,0 0 2 0,0-27 3 16,0 27 0-16,0 0-4 15,0 0-3-15,0 0-3 0,0 0-5 0,0 0-1 16,0 0-3-16,0 0-3 0,0 0-1 0,0 0-4 16,0 0-1-16,-23-9-1 0,23 9-1 0,-27 0 0 15,27 0 0-15,-40 15 1 0,16-2 2 0,24-13-1 16,-43 30 3-16,43-30-3 0,-42 41 4 0,22-17-2 15,-3-2 5-15,5 2-3 0,0 0 4 16,2 1-3-16,0 1 3 0,4-1-4 0,1 3 5 16,-1-3-6-16,4 0 5 0,3-1-3 0,-1 3 5 15,6-4-5-15,0-23 5 0,-6 39 15 0,6-39-31 16,5 38 33-16,-5-38-32 0,9 32 13 0,-9-32 4 16,12 27-3-16,-12-27 2 0,0 0 0 0,30 30 2 15,-30-30-1-15,21 16 2 0,-21-16-1 16,26 11 0-16,-26-11-2 0,25 9 1 15,-25-9-1-15,26 6-1 0,-26-6 1 0,25 4 0 16,-25-4-2-16,26 0 1 0,-26 0 0 0,25 5 0 16,-25-5 0-16,28 0-1 0,-28 0-1 0,38 0 1 15,-38 0 0-15,41 0 1 0,-41 0-1 0,43 0 0 16,-20 0 1-16,7 0 1 0,-2 0 0 0,4 0-1 16,-1-3 0-16,0 3-2 0,0-5 2 0,-5-1-2 15,3 1 2-15,-3-2-1 0,1 0 0 16,-1-1-1-16,-4 1 2 0,-22 7-3 0,35-13 3 15,-35 13-2-15,35-21-1 0,-35 21-3 16,32-26-6-16,-32 26-19 0,26-24-30 0,-26-6-64 16,20 30-195-16,-20-28-157 0,0 28 27 0,-4-32 326 15</inkml:trace>
  <inkml:trace contextRef="#ctx0" brushRef="#br0" timeOffset="5888.6121">6295 103 757 0,'8'-25'262'0,"-8"25"-161"0,0 0-31 0,0 0-19 16,0 0-17-16,0 0-8 0,0 0 0 0,0 0-1 15,0 0-4-15,0 0-1 0,-32 0-4 0,32 0-5 16,-23-8 1-16,23 8-3 0,-23 0-2 0,23 0 0 16,-30 6-3-16,30-6-2 0,-33 16-3 0,33-16 1 15,-35 29-6-15,15-7 3 0,1 3-5 0,-2 1 4 16,2 1-4-16,2-2 6 0,-1 5-4 15,2-3 6-15,1-2-4 0,5-2 3 0,0 2-3 16,3-1 4-16,3-2-4 0,4-22 5 0,0 42-3 16,0-42 4-16,17 40 15 0,-17-40-33 15,29 40 34-15,-6-21-32 0,0-4 13 0,2 1 5 16,6-3-3-16,2-2 2 0,2 1-1 0,3-5 2 16,-1-7-3-16,4 0 1 0,-2 0-3 0,-2-4 0 15,1-3 3-15,-8-4-1 0,-3-2 5 16,-3-1 4-16,-24 14 7 0,38-29 19 0,-27 7-27 15,-11 22 39-15,20-39-25 0,-20 39 10 0,13-43 0 16,-9 20-17-16,-4-6-8 0,0-1-9 0,-5-1 0 16,-6-1-9-16,0 0 1 0,-6 0-6 0,0 2 2 15,-6 0-6-15,1-1-1 0,-3 0-11 0,2 4-3 16,-2-4-16-16,25 31-14 0,-42-50-52 16,42 50-129-16,-20-32-189 0,20 32 8 15,-19-35 242-15</inkml:trace>
  <inkml:trace contextRef="#ctx0" brushRef="#br0" timeOffset="7955.986">7476-94 1040 0,'0'0'105'0,"0"0"-69"0,0 0-17 0,0 0-8 16,-25-19-3-16,25 19-2 0,0 0 3 16,-26 0 0-16,26 0 0 0,-29-6 0 0,29 6-4 15,-37 0-1-15,37 0 2 0,-37 0 0 0,37 0 3 16,-42 0 0-16,19 4-1 0,-1-1 0 16,2 4-3-16,22-7 1 0,-41 14-4 0,41-14 0 0,-39 19 0 15,39-19 0-15,-37 21 0 0,37-21 0 0,-30 16-2 16,30-16 1-16,-22 16-1 15,22-16 1-15,0 0 1 0,0 0 1 0,-19 27 0 16,19-27 1-16,0 0 1 0,0 0 1 0,0 0 1 16,0 0 1-16,4 24 0 0,-4-24 4 0,0 0 0 15,0 0 6-15,29 28-2 0,-29-28 0 0,22 18-1 16,-22-18-5-16,24 15-2 0,-24-15-3 0,27 16-4 16,-27-16 2-16,33 20-4 0,-33-20 0 0,38 26-2 15,-38-26 2-15,43 39-5 0,-21-17 4 16,3 3-4-16,-4 4 3 0,1 3-7 0,-1-1 7 15,-1 3-8-15,-6-1 6 0,-1 1-7 16,-4-3 6-16,2 2 17 0,-4-3-31 0,-7 1 30 0,0-7-32 16,0-24 12-16,-18 41 6 0,18-41 0 15,-35 37 5-15,13-22 0 0,-4-5 3 0,-7-3 0 16,-2 2 4-16,-4-9-1 0,-4 0 1 0,1 0 1 16,6 0 0-16,1-8 1 0,7 3-1 15,1-2 2-15,3-2-3 0,1-3 2 0,23 12-2 16,-40-18 0-16,40 18 0 0,-27-19 0 0,27 19-1 15,0 0 1-15,0 0-3 0,-16-27 1 0,16 27-2 0,0 0 0 0,0 0-7 16,0 0-22-16,7-30-12 0,-7 30-49 0,8-25-57 16,15 25-223-16,-23 0-84 0,0 0 26 0,28-18 399 15</inkml:trace>
  <inkml:trace contextRef="#ctx0" brushRef="#br0" timeOffset="9922.8128">9519-83 747 0,'0'0'140'0,"0"0"-71"16,0 0-22-16,0 0-8 0,25 0-8 0,-25 0-2 15,0 0-2-15,0 0 1 0,0 0-2 0,0 0-2 16,0 0-4-16,0 0-3 0,0 0-1 15,0 0 2-15,0 0 1 0,0 0 0 0,0 0-2 16,0 0-4-16,0 0-4 0,0 0-5 0,0 0-5 16,0 0-2-16,0 0 0 0,0 0 4 0,0 0 2 15,0 0 0-15,0 0-3 0,0 0 0 0,-26 8 2 16,26-8 0-16,-28 5 4 0,5-5-3 0,-1 3-2 16,-4-3 1-16,0 0-1 0,-6 0 0 0,-3 6 0 15,-1-6 0-15,-3 0 2 0,-2 5-1 16,-3-5 3-16,-5 5-1 0,0 0 1 0,-1-5 1 15,0 7-1-15,-2-7-1 0,0 9 0 16,7-5-1-16,2-1 0 0,0 4-3 0,4-2 2 16,3 0-2-16,2-5 0 0,3 4 1 0,2-4-2 15,3 0 0-15,1 0-3 0,3 0-5 0,0-9-13 16,24 9-26-16,-45-15-49 0,45 15-60 16,-36-10-30-16,36 10-19 0,0 0 13 0,0 0 6 15,0 0 17-15,-31-27 26 0,31 27 144 0</inkml:trace>
  <inkml:trace contextRef="#ctx0" brushRef="#br0" timeOffset="8229.5923">9314-726 965 0,'0'0'153'0,"0"0"-88"15,0 0-22-15,0 0-11 0,0 0-9 0,0 0-4 16,-29-23-4-16,29 23-2 0,-23-7-1 0,23 7 0 16,-30-13 3-16,30 13 1 0,-40-10 2 0,17 5 0 15,-5-1 0-15,3 6-3 0,-6-10-2 16,2 10-2-16,-4-4-2 0,4 4-3 0,-3 0-1 15,1 6-1-15,-1-3-2 0,-1 7 1 0,0 0-2 16,-1 3 1-16,2 4-2 0,1 2 1 16,1-1-2-16,1 5 5 0,-1-1-4 0,1 4 4 15,-1 1-5-15,3 3 4 0,0-1-5 0,3 4 5 16,1-1-6-16,2-1 6 0,3 1-6 0,3-1 6 16,3 5-5-16,-1-1-11 0,1 1 29 15,2 0-28-15,0-2 28 0,2 3-12 0,1-1-4 16,2-1 5-16,5-1-6 0,-4 0 6 0,4-1-6 15,0-1 4-15,0 4-4 0,6-3 4 0,-2-1-5 16,3 0 6-16,1 1-7 0,0-4 6 0,1 1-4 16,2-3 5-16,0 2-3 0,4-1 6 0,-1-1-3 31,4-2 4-31,1-3-2 0,3 4 4 0,0-6-4 0,3 2 2 16,1-5-4-16,2 2-13 0,3-4 29 0,1 1-31 15,-1-1 31-15,1-2-17 0,0-1-2 0,0 0 2 16,-1-4-3-16,3 1 4 0,-2-4-3 0,1 1 2 15,2 0-2-15,0-6-1 0,1 3 1 0,-1-3 1 16,1 0-1-16,2 0 1 0,-3-3 0 0,-3 3-1 16,-1-10 2-16,-2 5-1 15,-2-3 1-15,-1 0 0 0,-2-3 1 0,-1 3 0 0,1-3-18 16,0-4 17-16,0-1-14 0,-1-1 26 0,0-3-9 16,-23 20 10-16,40-39-10 0,-40 39-2 0,35-44 4 15,-15 18-5-15,-1-2 7 0,1-4-4 0,-3-1 5 16,-4-5-4-1,5 1 6-15,-3-3-7 0,-5-2 4 0,4 3-8 16,-6-2 3-16,0 1-8 0,-3 4 4 0,-5-3-6 16,0 3 3-16,0-3-5 0,-5 3 4 15,-7-1-4-15,2 4-10 0,-3-2 24 0,-7-2-22 16,0 0 22-16,-8-6-7 0,-6 1-7 0,-3-2 8 16,-2 1-7-16,-4 4 6 0,0 3-5 0,1 4-1 15,1 2-5-15,2 3-2 0,-1 1-6 0,3 9-3 16,-1-2-8-16,3 10-6 0,-7-6-11 0,13 15-8 15,-13 0-8-15,14 11 3 0,-12-11-29 16,20 29-121-16,-19-15-208 0,11 0-5 16,6 7 216-16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8-05-02T19:06:05.02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E070263-197E-4D6B-A2EE-E8174A9D80C9}" emma:medium="tactile" emma:mode="ink">
          <msink:context xmlns:msink="http://schemas.microsoft.com/ink/2010/main" type="writingRegion" rotatedBoundingBox="20636,3580 31323,3803 31293,5233 20606,5010"/>
        </emma:interpretation>
      </emma:emma>
    </inkml:annotationXML>
    <inkml:traceGroup>
      <inkml:annotationXML>
        <emma:emma xmlns:emma="http://www.w3.org/2003/04/emma" version="1.0">
          <emma:interpretation id="{DDDB377A-FAE8-4F7E-A42A-CCF8F88DEC05}" emma:medium="tactile" emma:mode="ink">
            <msink:context xmlns:msink="http://schemas.microsoft.com/ink/2010/main" type="paragraph" rotatedBoundingBox="20636,3580 31323,3803 31293,5233 20606,50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25F074-69B8-40B6-BF56-D1587E270247}" emma:medium="tactile" emma:mode="ink">
              <msink:context xmlns:msink="http://schemas.microsoft.com/ink/2010/main" type="line" rotatedBoundingBox="20636,3580 31323,3803 31293,5233 20606,5010"/>
            </emma:interpretation>
          </emma:emma>
        </inkml:annotationXML>
        <inkml:traceGroup>
          <inkml:annotationXML>
            <emma:emma xmlns:emma="http://www.w3.org/2003/04/emma" version="1.0">
              <emma:interpretation id="{AF2BBD05-10A8-42F2-BA93-C91FA59C740F}" emma:medium="tactile" emma:mode="ink">
                <msink:context xmlns:msink="http://schemas.microsoft.com/ink/2010/main" type="inkWord" rotatedBoundingBox="23911,3649 31323,3803 31293,5233 23881,5078"/>
              </emma:interpretation>
              <emma:one-of disjunction-type="recognition" id="oneOf0">
                <emma:interpretation id="interp0" emma:lang="en-US" emma:confidence="0">
                  <emma:literal>r=4+3cos0,</emma:literal>
                </emma:interpretation>
                <emma:interpretation id="interp1" emma:lang="en-US" emma:confidence="0">
                  <emma:literal>r = 4+3 cos to</emma:literal>
                </emma:interpretation>
                <emma:interpretation id="interp2" emma:lang="en-US" emma:confidence="0">
                  <emma:literal>r = 4+35050,</emma:literal>
                </emma:interpretation>
                <emma:interpretation id="interp3" emma:lang="en-US" emma:confidence="0">
                  <emma:literal>r =4+3cosQ</emma:literal>
                </emma:interpretation>
                <emma:interpretation id="interp4" emma:lang="en-US" emma:confidence="0">
                  <emma:literal>r = 4+3 Cos to</emma:literal>
                </emma:interpretation>
              </emma:one-of>
            </emma:emma>
          </inkml:annotationXML>
          <inkml:trace contextRef="#ctx0" brushRef="#br0">3354 30 1023 0,'0'0'60'16,"0"0"-47"-16,0 0-12 0,0 0-1 0,0 0 1 15,4 22 1-15,-4-22 1 0,0 0 2 0,0 0 3 16,0 0 4-16,0 0 3 0,0 33 2 0,0-33-1 16,0 25 3-16,0-25-3 0,0 37 1 0,-8-13-7 15,8 4 1-15,-10 2-7 0,6 2 2 0,-4-2-6 16,0 0 4-16,1-3-5 0,1-1 3 16,0-2-4-16,1-1 5 0,5-23-3 0,-7 41 3 15,7-41-3-15,-4 29 3 0,4-29-2 0,0 0 3 0,0 27-1 16,0-27 0-16,0 0-1 0,0 0 1 0,0 0 1 15,0 0 1-15,0 0 2 0,0 0 2 0,0 0 2 16,0 0 3-16,0 0 4 0,0 0 1 0,0 0 3 16,0 0 2-16,0 0-2 0,0 0-2 15,0 0-3-15,0 0-5 0,0 0-3 0,0 0-4 16,0 0-1-16,28 0-3 0,-28 0-1 0,24-5 0 16,-24 5 0-16,26-6 0 0,-26 6 1 0,35-8-1 15,-35 8 0-15,41-6 0 0,-41 6-1 0,45 0 0 16,-20-6 0-16,1 6 1 0,2 0-1 0,1 0 0 15,-1 0 1-15,-1 0-1 0,-1 6 0 0,-1-6 1 16,-2 0-1-16,-2 4 0 16,-21-4-1-16,41 0 2 0,-41 0-1 0,29 4 2 15,-29-4-1-15,0 0-1 0,31 0 1 0,-31 0-2 16,0 0 0-16,24 0 0 0,-24 0-3 0,0 0-2 16,26 0-8-16,-26 0-6 0,0 0-10 0,26-4-15 15,-26 4-16-15,22 0-17 0,1 13-46 0,-23-13-64 16,0 0-182-16,37 0-10 0,-37 0 220 15</inkml:trace>
          <inkml:trace contextRef="#ctx0" brushRef="#br0" timeOffset="1652.3622">3898-110 695 0,'0'0'102'0,"0"0"-30"0,0 0-12 0,0 0-10 16,0 0-2-16,0 0-6 0,0 0-3 0,0 0-1 15,0 0 0-15,0 0 1 0,0 0-2 16,0 0-4-16,0 0-7 0,0 0-3 0,0 0-5 15,0 0-3-15,0 0-2 0,0 0-3 0,0 0-3 16,0 0-3-16,0 0-3 0,0 0-1 0,0 0 0 16,0 0-2-16,0 0 1 0,0 0 0 15,0 0-1-15,0 0 2 0,0 0 1 0,-5 30 3 16,5-30 0-16,0 30 2 0,0-30-5 0,-7 43 4 16,7-15-6-16,-7 5 4 0,3 8-6 0,-1 5 6 15,-1 9-10-15,1 2 10 0,0 3-9 0,1-1 8 16,-2 1-9-16,1-1 9 0,1 0-10 0,4-3-5 15,-5-1 25-15,5-1-25 0,0-3 26 0,0-3-10 16,0-4-9-16,0-3 9 0,0-2-8 16,-4-6 5-16,4 1-4 0,0-4 2 0,0-1-5 15,0-6 3-15,4-1-6 0,-4-22 1 0,5 35-8 16,-5-35-4-16,4 25-13 0,-4-25-15 16,0 0-33-16,0 0-26 0,0 0-92 0,25 11-202 15,-25-11 44-15,0 0 265 0</inkml:trace>
          <inkml:trace contextRef="#ctx0" brushRef="#br0" timeOffset="1721.4118">5154 491 428 0,'0'0'73'0,"0"0"-31"16,0 0-5-16,0 0 1 0,0 0 8 0,0 0 2 16,0 0 9-1,-24 8-6-15,24-8 6 0,0 0 3 0,0 0 6 0,0 0-2 16,0 0-3-16,-24 0-10 0,24 0-6 0,0 0-6 15,-25 8-6-15,25-8-6 0,-30 0-5 0,7 0-3 16,23 0-3-16,-45 0-4 0,21 0-3 0,-2 5-4 16,2-5-3-16,-2 3-1 0,4-3 0 15,-1 6-2-15,0-6 1 0,23 0-1 0,-36 0 1 0,36 0-1 16,-30 0 0-16,30 0-1 0,-22 0-1 0,22 0-6 16,0 0-14-16,0 0-76 0,-29-19-356 0,29 19 19 15,0 0 57-15</inkml:trace>
          <inkml:trace contextRef="#ctx0" brushRef="#br0" timeOffset="1690.1572">4926 263 1021 0,'-25'0'77'0,"25"0"-41"0,0 0-18 16,0 0-7-16,0 0-5 0,0 0-3 0,0 0-1 15,0 0 0-15,0 0 1 0,0 0 0 0,0 0 1 16,0 0 1-16,0 28 2 0,0-28 2 0,0 0-2 16,0 32 1-16,0-32-4 0,7 36 1 0,-7-13-4 15,5 2 2-15,-5 3-6 0,4 3 4 0,1 2-6 16,-5-2 7-16,8-1-7 0,-8 0 6 15,8 1 16-15,-4-2-32 0,-4 1 31 16,7-1-32-16,-7-6 10 0,0-1 2 0,0 1-8 16,0-23 0-16,0 35-9 0,0-35-5 0,6 27-16 15,-6-27-15-15,0 0-21 0,0 0-23 0,0 0-26 16,0 0-3-16,0 0-13 0,0 0 23 0,13-29 2 16,-13 29 14-16,5-36-8 0,-5 36 97 0,8-44 15 15</inkml:trace>
          <inkml:trace contextRef="#ctx0" brushRef="#br0" timeOffset="3809.8462">5964 48 936 0,'0'0'138'15,"0"0"-44"-15,0 0-28 0,0 0-11 0,0 0-10 16,0 0-4-16,0 0-4 0,0 0-2 0,0 0-1 15,0 0-6-15,0 0-4 0,0 0-4 0,0 0-4 16,0 0 1-16,0 0-1 0,0 0 1 0,0 0-2 16,0 0-4-16,0 0-2 0,0 0-4 15,0 0-1-15,23-16-2 0,-23 16 0 0,0 0 0 16,32-11 0-16,-32 11-1 0,30-10-1 0,-30 10-1 16,41-5 2-16,-18 5-1 0,-23 0 1 0,44-4-1 15,-21 4 0-15,-1 0 0 0,0 0-1 0,0 0 1 16,-22 0-1-16,43 4 2 0,-19-4-2 0,-24 0 1 15,40 12-1-15,-40-12 1 0,34 9-2 16,-34-9 1-16,22 13-1 0,-22-13 1 16,0 0-4-16,26 24-1 0,-26-24-3 0,0 0-2 15,16 30-1-15,-16-30 2 0,0 25-1 0,0-25 5 16,0 34-1-16,0-34 2 0,-13 38-1 0,13-38 2 16,-21 43-2-16,21-43 5 0,-28 39-2 0,28-39 3 15,-33 34-3-15,33-34 4 0,-38 30-1 0,38-30 1 16,-43 24-1-16,43-24 2 0,-40 19-3 15,40-19 2-15,-33 14-1 0,33-14 1 0,-29 13-1 16,29-13 0-16,-22 6 1 0,22-6-1 0,0 0 1 16,0 0 0-16,-22 7 0 0,22-7-1 0,0 0 2 15,0 0-1-15,0 0 2 0,0 0 0 0,0 0 1 16,0 0-1-16,0 0 1 0,0 0-1 16,0 0 0-16,0 0-1 0,0 0 1 0,0 0-1 15,0 0 0-15,0 0 0 0,0 0-1 16,0 0 0-16,0 0-1 0,0 0 1 0,0 0 0 15,0 0-1-15,0 0 0 0,0 0-1 0,0 0 1 16,0 0 1-16,0 0-1 0,0 0 0 0,0 0 0 16,0 0 0-16,0 0-1 0,0 0 2 0,0 0 0 15,0 0 0-15,0 0-1 0,0 0-1 0,0 0 1 16,0 0 0-16,0 0 1 0,0 0-1 16,0 0 1-16,0 0 1 0,0 0-2 0,0 0 0 15,0 0 1-15,0 0 0 0,0 0 0 0,0 0 0 16,0 0 0-16,0 0-1 0,0 0 1 15,0 0-1-15,0 0 1 0,0 0 1 0,0 0-2 16,0 0 1-16,0 0 0 0,0 0 0 0,0 0-1 16,0 0 1-16,0 0 0 0,0 0-1 0,0 0 0 15,0 0 0-15,0 0 0 0,0 0 0 16,0 0 0-16,0 0 0 16,0 0-1-16,0 0 2 0,0 0 0 0,0 0 1 0,0 0 0 0,28 0-1 15,-28 0 0-15,32-7 0 0,-32 7-2 0,38 0 1 16,-15 10 0-1,2-5-1-15,5 4-1 0,2 3 1 0,1 3-2 16,-3-1 2-16,1 2-2 0,-4 3 3 0,-1 1-4 16,0 7 2-16,-1-1-7 0,2 4-10 15,-4 3 28-15,-4-2-27 0,-2 3 29 0,-9-3-17 16,0-2-6-16,-8 0 4 0,0 2-8 0,0 0 6 16,-6 0-5-16,-6-2 4 0,-5 1-3 15,-4-1 4-15,0-2-2 0,-5-3 6 0,-1 1-1 16,-2-6 7-16,-2-1-2 0,-3-2 4 0,0-4-2 15,-5-1 2-15,2-3-1 0,0-2 1 0,-1-2 0 16,3-4 2-16,1 0 0 0,-1 0 0 0,0 0 0 16,3-7 0-16,1 0 3 0,3 1 1 0,6-4 3 15,22 10 2-15,-32-13 3 0,32 13-1 0,-23-11 0 16,23 11-2-16,0 0-2 0,-21-13-3 16,21 13-1-16,0 0-2 0,0 0-2 0,0 0 0 15,0 0-1-15,0 0-1 0,-23-18 1 0,23 18-2 16,0 0 0-16,0 0 0 0,0 0-1 15,0 0 2-15,0 0-1 0,0 0-1 0,0 0-1 16,0 0-1-16,0 0-3 0,0 0-5 0,0 0-13 16,0 0-23-16,0 0-44 0,-21-39-114 0,21 39-269 15,0 0 16-15,0-32 148 0</inkml:trace>
          <inkml:trace contextRef="#ctx0" brushRef="#br0" timeOffset="5733.3856">7355 448 976 0,'0'0'147'16,"0"0"-76"-16,0 0-17 0,0 0-8 16,0 0-4-16,0 0-6 0,0 0-3 0,18-24-1 15,-18 24-2-15,0 0-4 0,0 0-5 0,0 0-5 16,0 0-4-16,0 0-3 0,0 0-2 0,0 0-2 15,-13-26-2-15,13 26 0 0,0 0-3 16,-23-18 4-16,23 18-3 0,-29-15 2 0,29 15-3 16,-38-13 2-16,14 6-2 0,-1 7 0 0,-4-8-2 15,0 8 2-15,-1 0-1 0,1 0 0 16,5 11 1-16,1-1-3 0,0 1 4 0,2 6-5 16,-3 1 4-16,1 4-3 0,3 3 3 0,1 1-4 15,-1 3 4-15,5 1-4 0,2 1 5 0,5 6-6 16,0-2-8-16,8-1 29 0,-6 2-28 0,6-4 28 15,0 3-13-15,4-1-6 0,3-1 6 0,4-2-4 16,-1 3 4-16,5-6-3 0,1 2 4 0,0-3-5 16,0 1 5-16,2 0-5 0,-1-6 5 15,-17-22-3-15,38 38 4 0,-38-38-3 16,39 31 1-16,-39-31-3 0,43 22 2 0,-18-14-1 16,-2 2 3-16,2-4-3 0,1 1 2 0,-1-7-2 15,1 6 1-15,1-6-2 0,2 0-1 0,-1 0 0 16,6 0-1-16,-1-6 3 0,2-3-1 0,8 1 1 15,-1-3-3-15,-4-1 1 0,3-3-3 16,-5 1-6-16,-3-2-24 0,9 11-61 0,-23-29-133 16,21 30-251-16,-16-12 11 0,2 2 190 0</inkml:trace>
          <inkml:trace contextRef="#ctx0" brushRef="#br0" timeOffset="5766.164">8181 491 994 0,'0'0'135'0,"0"0"-86"0,0 0-16 16,-25-13-4-16,25 13-6 0,-21-7-5 0,21 7-2 16,-24-5-3-16,24 5 1 0,-28-10 0 15,28 10-1-15,-31-5-4 0,31 5-2 0,-30 0-3 16,30 0-1-16,-25 0 2 0,25 0-1 0,-24 7 0 16,24-7-2-16,-32 22 1 0,32-22-4 0,-38 35 2 15,21-13-4-15,1 3 4 0,2 1-5 16,2 2 7-16,-3 1 15 0,7 1-31 0,-1-1 33 15,2-1-30-15,2 0 12 0,5-2 5 16,0 0-5-16,0-1 4 0,5-2-2 0,2 4 2 16,2-3-3-16,5-2 2 0,-1 5-4 0,4-2 3 15,4 1-4-15,1-2 3 0,4-4-4 0,3 0 3 16,2-5-4-16,1-1 4 0,1-1-3 0,0-5 3 16,-3 1-1-16,2-5 1 0,-3-4 0 0,1 0 1 15,-3-6 0-15,-1-2 0 0,0-5 4 0,-2 2-1 16,-24 11 5-16,43-36 16 0,-30 7 5 15,7 5-3-15,-9-11 2 16,3-3-26-16,-8-4 1 0,0-5-12 0,-6-4 0 0,-6-2-16 0,1 1-23 16,-11 0 16-16,1 7-38 0,-6-1 20 0,6 11-20 15,-12-6-20-15,27 41-34 0,-52-56-76 0,22 35-192 16,3 6 4-16,-9-6 236 0</inkml:trace>
          <inkml:trace contextRef="#ctx0" brushRef="#br0" timeOffset="7736.8484">9100 367 740 0,'0'0'30'16,"-28"10"-12"-16,28-10-2 0,-24-5 5 0,24 5 0 15,-29-5 8-15,29 5 7 0,-34 0 5 0,11-8-1 16,23 8-8-16,-44 5-10 0,23-2-9 15,-9 5-3-15,5-1-1 0,-2 2-3 16,0-1 1-16,2 3-3 0,2-1-1 0,23-10-2 16,-36 18 1-16,36-18-2 0,-27 13 3 0,27-13-2 15,0 0 2-15,0 0 2 0,0 0 3 0,0 0 8 16,0 0 5-16,0 0 2 0,-10 26 0 0,10-26-7 16,0 0-3-16,38 22-6 0,-15-11-1 15,2-3-3-15,3 4 2 0,2-2-2 16,-1 3 2-16,3-4-4 0,2 3 1 0,0 0-5 0,-2 3 2 15,1 0 18-15,-1 3-19 0,-1 0 20 0,-4 2-34 16,-6 1 13-16,-21-21-12 0,30 38 10 0,-30-38 4 16,13 43-6-16,-13-19 4 0,0 1-4 0,0 3 4 15,-10-2-3-15,-1-2 5 0,-4 5-3 0,-4-5 4 16,-2 0-3-16,-5-1 5 16,0-3-2-16,-1-5 9 0,-5-2 1 0,4-4 5 15,-6-9 1-15,7 7 1 0,-2-7 0 0,1-5-2 16,1-5 0-16,5 6-2 0,22 4-1 0,-35-19-2 15,35 19-1-15,-25-22-3 0,25 22-1 0,-18-29-3 16,18 29-2-16,-14-30-4 0,14 30-7 0,-10-35-18 16,10 35-29-16,-8-43-58 0,8 43-84 0,0-38-76 15,0 38-119-15,8-26 91 0,-17-1 304 16</inkml:trace>
          <inkml:trace contextRef="#ctx0" brushRef="#br0" timeOffset="9690.1585">10660 502 437 0,'0'0'112'0,"0"0"-31"16,0 0 0-16,-23 10-21 0,23-10-9 0,0 0-10 15,0 0-1-15,-21 0-4 0,21 0 0 0,0 0-4 16,0 0-3-16,-29 0-4 0,29 0 0 0,0 0 1 16,-26 5 2-16,26-5 1 0,-27 0-3 0,27 0-5 15,-34 7-3-15,10-7-2 0,-4 12 1 0,-3-8 0 16,-2 3-1-16,-6 1-2 0,-2 0 0 15,-3 3-5-15,-4 1 3 0,-3 0-6 0,4 0 2 16,-1-1-3-16,-2-1 0 0,2 3 19 0,-2-5-20 16,1 3 19-16,0-3-34 0,4-2 11 0,1-3-14 15,2-3 13-15,2 7-9 0,12-4-41 16,-18-3-355-16,22-10-70 0,1-7 21 0</inkml:trace>
          <inkml:trace contextRef="#ctx0" brushRef="#br0" timeOffset="7787.7555">10208 51 1007 0,'-30'-24'82'0,"30"24"-23"0,0 0-10 0,0 0-10 16,-26-16-9-16,26 16-11 0,0 0-5 0,0 0-3 15,-30-16-1-15,30 16-2 0,0 0-1 16,-28-12 1-16,28 12 1 0,0 0 1 0,-28-7 2 16,28 7 2-16,0 0-1 0,-26 0-1 0,26 0-2 15,0 0-3-15,-33 0-2 0,33 0-1 0,-26 11-2 16,26-11 0-16,-31 13-2 0,31-13 2 0,-29 22-2 15,29-22 2-15,-36 29-3 0,36-29 4 0,-39 40-4 16,20-16 3-16,0 1-2 16,2 5 4-16,-1-1-4 0,1 2 5 0,0 2-7 15,2 3 5-15,0-1-6 0,4-2 6 0,3 4-6 16,0 0 6-16,8 0-7 0,-4 0 7 0,4 3-7 16,0-4 8-16,4 2 14 0,3-2-29 0,1-2 29 15,0-2-29-15,0 0 9 0,2-2 5 0,0-1-6 16,4-2 6-16,-2-3-6 0,2 0 5 0,3-2-5 15,-17-22 4-15,30 41-4 0,-30-41 4 16,43 38-2-16,-20-22 3 0,1 1-3 0,2-1 2 16,1-3-1-16,-1 0 1 0,1-5-1 0,0 1 0 15,1-4 0-15,2 1 0 0,-2-6 0 0,4 5 1 16,3-5-2-16,-2 0 2 0,2-6 0 0,0 0-2 16,-1-2 2-16,0-2 0 0,-1-2 1 15,0-5 0-15,-3-2 3 0,1-1-3 0,-5 1 6 16,0 1-1-16,-3-6 7 0,2 5 4 15,-7-5 13-15,2 0-6 0,-7-4 1 0,2-1-10 16,-2-4-7-16,-1-2-7 0,-4 0-16 0,-8-8 21 16,4-5-27-16,-4-4 23 15,-5-2-9-15,-3-3-10 0,-1 1 6 0,-8-2-10 0,0 5 8 16,-4-4-7-16,-5 6 11 0,-5 3-4 0,-4 3 12 16,-2 5-4-16,-10 0 8 0,0 3-6 15,-5 3 2-15,-2 6-7 0,0 9 0 16,2 5-7-16,7 9-5 0,-1 5-7 0,11 9-14 15,-2-2-24-15,18 22-59 0,-19-22-60 0,30 25-93 16,-12-8-65-16,20-24-3 0,-17 48 276 0</inkml:trace>
          <inkml:trace contextRef="#ctx0" brushRef="#br0" timeOffset="-4146.9056">51 0 879 0,'0'0'173'16,"-21"8"-129"-16,21-8-33 0,0 0-8 15,0 0-3-15,0 0 0 0,0 0 0 0,0 0 1 16,0 0 1 0,0 0 3-16,0 0 2 0,0 22 0 0,0-22 4 15,0 0 0-15,8 37 5 0,-8-37-3 0,0 46 2 16,0-16-7-16,6 4 2 0,-6 7-9 0,0 4 4 15,0 2-9-15,0 8 6 0,0 3-8 0,0-3 9 16,0 0-10-16,0 0 12 0,0-2 9 0,0-4-24 0,-5-5 28 16,0-2-30-16,-1-9 9 0,0-3 6 15,-1-3-6-15,3-2 6 0,4-25-5 0,-7 37 3 16,7-37-2-16,-5 24 1 0,5-24-1 0,0 0 1 16,0 0 1-16,0 0 2 15,0 0 9-15,0 0 5 0,0 0 18 0,0 0 18 0,0 0-4 16,0 0-5-16,12-22-17 0,-12 22-24 0,8-37 1 15,-3 15-6-15,1-2 4 16,0-1-3-16,0-4 4 0,0-3-5 0,1-1 7 16,-3-2 9-16,2 0-27 0,-6-1 32 0,8-1-27 15,-2-3 15-15,-2 1 8 0,3-1-8 0,-3 0 7 16,4 5-8-16,-3 2 5 0,2 0-5 0,-2 5 5 16,4 4-4-16,-9 24 5 0,9-37-3 0,-9 37 1 15,13-28-2-15,-13 28 1 0,19-27-3 0,-19 27 2 16,24-22-3-16,-24 22 0 0,30-21-2 15,-30 21 0-15,40-17-1 0,-17 9 0 0,2 2-1 16,2-3 0-16,3 5 0 0,3-1-1 16,2 5 1-16,5-7-1 0,-2 7 0 0,3 0-1 0,2 0 0 15,0 0 0-15,-1 0-1 0,-2 7 0 16,-1-1-2-16,-2 4-7 0,-3 0-7 0,1 4-14 16,-9-3-6-16,5 8-10 0,-31-19-6 0,50 45-23 15,-50-45-36-15,39 41-246 0,-39-41-81 16,11 28 29-16,-11-28 366 0</inkml:trace>
          <inkml:trace contextRef="#ctx0" brushRef="#br0" timeOffset="-3209.293">1443 413 663 0,'0'0'197'0,"25"8"-154"15,-25-8-23-15,0 0-1 0,0 0 4 0,30-9 3 16,-30 9 1-16,0 0-4 0,31-5-5 0,-31 5 0 16,29 0 1-16,-29 0 6 0,38 5 3 0,-13 1 4 15,-3-6-2-15,6 8-2 0,0-8-6 16,3 8-4-16,-2-4-5 0,1 0-3 0,1 2-3 16,-3-6-2-16,0 6-1 0,1-6-2 0,-3 8 0 15,-3-8-1-15,0 0-1 0,-23 0 1 0,36 4-1 16,-36-4 0-16,27 0-1 0,-27 0 1 0,0 0-1 15,0 0 0-15,22 0 0 0,-22 0-1 0,0 0-4 16,0 0-23-16,0 0-50 0,0 0-24 16,0 0-22-16,0 0-65 0,0 0-132 15,0 0-7-15,-29-23 194 0</inkml:trace>
          <inkml:trace contextRef="#ctx0" brushRef="#br0" timeOffset="-2756.117">1381 684 1020 0,'0'0'107'16,"0"0"-54"-16,0 0-40 0,0 0 6 15,0 0-3-15,0 0-3 0,0 0 2 0,0 0 4 16,30 25 8-16,-30-25 7 0,25 0 8 0,-25 0 4 15,31 6 2-15,-31-6-6 0,32 0-3 16,-32 0-8-16,40 5-9 0,-17-5-6 0,4 0-5 16,1 0-5-16,3 0-1 0,0 0-3 0,4 0-1 15,1 0-1-15,-1 0 0 0,0 0-1 0,-2-5 1 16,-2 5-1-16,1-6 1 0,-1 6-2 16,-4 0-1-16,0-4-2 0,-6 4-10 0,3 0-15 15,-24 0-27-15,40 4-50 0,-40-4-137 0,22-10-237 16,-22 10 46-16,24-9 169 0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8-05-02T19:06:00.88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51 0 879 0,'0'0'173'16,"-21"8"-129"-16,21-8-33 0,0 0-8 15,0 0-3-15,0 0 0 0,0 0 0 0,0 0 1 16,0 0 1 0,0 0 3-16,0 0 2 0,0 22 0 0,0-22 4 15,0 0 0-15,8 37 5 0,-8-37-3 0,0 46 2 16,0-16-7-16,6 4 2 0,-6 7-9 0,0 4 4 15,0 2-9-15,0 8 6 0,0 3-8 0,0-3 9 16,0 0-10-16,0 0 12 0,0-2 9 0,0-4-24 0,-5-5 28 16,0-2-30-16,-1-9 9 0,0-3 6 15,-1-3-6-15,3-2 6 0,4-25-5 0,-7 37 3 16,7-37-2-16,-5 24 1 0,5-24-1 0,0 0 1 16,0 0 1-16,0 0 2 15,0 0 9-15,0 0 5 0,0 0 18 0,0 0 18 0,0 0-4 16,0 0-5-16,12-22-17 0,-12 22-24 0,8-37 1 15,-3 15-6-15,1-2 4 16,0-1-3-16,0-4 4 0,0-3-5 0,1-1 7 16,-3-2 9-16,2 0-27 0,-6-1 32 0,8-1-27 15,-2-3 15-15,-2 1 8 0,3-1-8 0,-3 0 7 16,4 5-8-16,-3 2 5 0,2 0-5 0,-2 5 5 16,4 4-4-16,-9 24 5 0,9-37-3 0,-9 37 1 15,13-28-2-15,-13 28 1 0,19-27-3 0,-19 27 2 16,24-22-3-16,-24 22 0 0,30-21-2 15,-30 21 0-15,40-17-1 0,-17 9 0 0,2 2-1 16,2-3 0-16,3 5 0 0,3-1-1 16,2 5 1-16,5-7-1 0,-2 7 0 0,3 0-1 0,2 0 0 15,0 0 0-15,-1 0-1 0,-2 7 0 16,-1-1-2-16,-2 4-7 0,-3 0-7 0,1 4-14 16,-9-3-6-16,5 8-10 0,-31-19-6 0,50 45-23 15,-50-45-36-15,39 41-246 0,-39-41-81 16,11 28 29-16,-11-28 366 0</inkml:trace>
  <inkml:trace contextRef="#ctx0" brushRef="#br0" timeOffset="1390.7888">1381 684 1020 0,'0'0'107'16,"0"0"-54"-16,0 0-40 0,0 0 6 15,0 0-3-15,0 0-3 0,0 0 2 0,0 0 4 16,30 25 8-16,-30-25 7 0,25 0 8 0,-25 0 4 15,31 6 2-15,-31-6-6 0,32 0-3 16,-32 0-8-16,40 5-9 0,-17-5-6 0,4 0-5 16,1 0-5-16,3 0-1 0,0 0-3 0,4 0-1 15,1 0-1-15,-1 0 0 0,0 0-1 0,-2-5 1 16,-2 5-1-16,1-6 1 0,-1 6-2 16,-4 0-1-16,0-4-2 0,-6 4-10 0,3 0-15 15,-24 0-27-15,40 4-50 0,-40-4-137 0,22-10-237 16,-22 10 46-16,24-9 169 0</inkml:trace>
  <inkml:trace contextRef="#ctx0" brushRef="#br0" timeOffset="937.6128">1443 413 663 0,'0'0'197'0,"25"8"-154"15,-25-8-23-15,0 0-1 0,0 0 4 0,30-9 3 16,-30 9 1-16,0 0-4 0,31-5-5 0,-31 5 0 16,29 0 1-16,-29 0 6 0,38 5 3 0,-13 1 4 15,-3-6-2-15,6 8-2 0,0-8-6 16,3 8-4-16,-2-4-5 0,1 0-3 0,1 2-3 16,-3-6-2-16,0 6-1 0,1-6-2 0,-3 8 0 15,-3-8-1-15,0 0-1 0,-23 0 1 0,36 4-1 16,-36-4 0-16,27 0-1 0,-27 0 1 0,0 0-1 15,0 0 0-15,22 0 0 0,-22 0-1 0,0 0-4 16,0 0-23-16,0 0-50 0,0 0-24 16,0 0-22-16,0 0-65 0,0 0-132 15,0 0-7-15,-29-23 194 0</inkml:trace>
  <inkml:trace contextRef="#ctx0" brushRef="#br0" timeOffset="4146.9056">3354 30 1023 0,'0'0'60'16,"0"0"-47"-16,0 0-12 0,0 0-1 0,0 0 1 15,4 22 1-15,-4-22 1 0,0 0 2 0,0 0 3 16,0 0 4-16,0 0 3 0,0 33 2 0,0-33-1 16,0 25 3-16,0-25-3 0,0 37 1 0,-8-13-7 15,8 4 1-15,-10 2-7 0,6 2 2 0,-4-2-6 16,0 0 4-16,1-3-5 0,1-1 3 16,0-2-4-16,1-1 5 0,5-23-3 0,-7 41 3 15,7-41-3-15,-4 29 3 0,4-29-2 0,0 0 3 0,0 27-1 16,0-27 0-16,0 0-1 0,0 0 1 0,0 0 1 15,0 0 1-15,0 0 2 0,0 0 2 0,0 0 2 16,0 0 3-16,0 0 4 0,0 0 1 0,0 0 3 16,0 0 2-16,0 0-2 0,0 0-2 15,0 0-3-15,0 0-5 0,0 0-3 0,0 0-4 16,0 0-1-16,28 0-3 0,-28 0-1 0,24-5 0 16,-24 5 0-16,26-6 0 0,-26 6 1 0,35-8-1 15,-35 8 0-15,41-6 0 0,-41 6-1 0,45 0 0 16,-20-6 0-16,1 6 1 0,2 0-1 0,1 0 0 15,-1 0 1-15,-1 0-1 0,-1 6 0 0,-1-6 1 16,-2 0-1-16,-2 4 0 16,-21-4-1-16,41 0 2 0,-41 0-1 0,29 4 2 15,-29-4-1-15,0 0-1 0,31 0 1 0,-31 0-2 16,0 0 0-16,24 0 0 0,-24 0-3 0,0 0-2 16,26 0-8-16,-26 0-6 0,0 0-10 0,26-4-15 15,-26 4-16-15,22 0-17 0,1 13-46 0,-23-13-64 16,0 0-182-16,37 0-10 0,-37 0 220 15</inkml:trace>
  <inkml:trace contextRef="#ctx0" brushRef="#br0" timeOffset="5799.2682">3898-110 695 0,'0'0'102'0,"0"0"-30"0,0 0-12 0,0 0-10 16,0 0-2-16,0 0-6 0,0 0-3 0,0 0-1 15,0 0 0-15,0 0 1 0,0 0-2 16,0 0-4-16,0 0-7 0,0 0-3 0,0 0-5 15,0 0-3-15,0 0-2 0,0 0-3 0,0 0-3 16,0 0-3-16,0 0-3 0,0 0-1 0,0 0 0 16,0 0-2-16,0 0 1 0,0 0 0 15,0 0-1-15,0 0 2 0,0 0 1 0,-5 30 3 16,5-30 0-16,0 30 2 0,0-30-5 0,-7 43 4 16,7-15-6-16,-7 5 4 0,3 8-6 0,-1 5 6 15,-1 9-10-15,1 2 10 0,0 3-9 0,1-1 8 16,-2 1-9-16,1-1 9 0,1 0-10 0,4-3-5 15,-5-1 25-15,5-1-25 0,0-3 26 0,0-3-10 16,0-4-9-16,0-3 9 0,0-2-8 16,-4-6 5-16,4 1-4 0,0-4 2 0,0-1-5 15,0-6 3-15,4-1-6 0,-4-22 1 0,5 35-8 16,-5-35-4-16,4 25-13 0,-4-25-15 16,0 0-33-16,0 0-26 0,0 0-92 0,25 11-202 15,-25-11 44-15,0 0 265 0</inkml:trace>
  <inkml:trace contextRef="#ctx0" brushRef="#br0" timeOffset="5868.3176">5154 491 428 0,'0'0'73'0,"0"0"-31"16,0 0-5-16,0 0 1 0,0 0 8 0,0 0 2 16,0 0 9-1,-24 8-6-15,24-8 6 0,0 0 3 0,0 0 6 0,0 0-2 16,0 0-3-16,-24 0-10 0,24 0-6 0,0 0-6 15,-25 8-6-15,25-8-6 0,-30 0-5 0,7 0-3 16,23 0-3-16,-45 0-4 0,21 0-3 0,-2 5-4 16,2-5-3-16,-2 3-1 0,4-3 0 15,-1 6-2-15,0-6 1 0,23 0-1 0,-36 0 1 0,36 0-1 16,-30 0 0-16,30 0-1 0,-22 0-1 0,22 0-6 16,0 0-14-16,0 0-76 0,-29-19-356 0,29 19 19 15,0 0 57-15</inkml:trace>
  <inkml:trace contextRef="#ctx0" brushRef="#br0" timeOffset="5837.063">4926 263 1021 0,'-25'0'77'0,"25"0"-41"0,0 0-18 16,0 0-7-16,0 0-5 0,0 0-3 0,0 0-1 15,0 0 0-15,0 0 1 0,0 0 0 0,0 0 1 16,0 0 1-16,0 28 2 0,0-28 2 0,0 0-2 16,0 32 1-16,0-32-4 0,7 36 1 0,-7-13-4 15,5 2 2-15,-5 3-6 0,4 3 4 0,1 2-6 16,-5-2 7-16,8-1-7 0,-8 0 6 15,8 1 16-15,-4-2-32 0,-4 1 31 16,7-1-32-16,-7-6 10 0,0-1 2 0,0 1-8 16,0-23 0-16,0 35-9 0,0-35-5 0,6 27-16 15,-6-27-15-15,0 0-21 0,0 0-23 0,0 0-26 16,0 0-3-16,0 0-13 0,0 0 23 0,13-29 2 16,-13 29 14-16,5-36-8 0,-5 36 97 0,8-44 15 15</inkml:trace>
  <inkml:trace contextRef="#ctx0" brushRef="#br0" timeOffset="7956.752">5964 48 936 0,'0'0'138'15,"0"0"-44"-15,0 0-28 0,0 0-11 0,0 0-10 16,0 0-4-16,0 0-4 0,0 0-2 0,0 0-1 15,0 0-6-15,0 0-4 0,0 0-4 0,0 0-4 16,0 0 1-16,0 0-1 0,0 0 1 0,0 0-2 16,0 0-4-16,0 0-2 0,0 0-4 15,0 0-1-15,23-16-2 0,-23 16 0 0,0 0 0 16,32-11 0-16,-32 11-1 0,30-10-1 0,-30 10-1 16,41-5 2-16,-18 5-1 0,-23 0 1 0,44-4-1 15,-21 4 0-15,-1 0 0 0,0 0-1 0,0 0 1 16,-22 0-1-16,43 4 2 0,-19-4-2 0,-24 0 1 15,40 12-1-15,-40-12 1 0,34 9-2 16,-34-9 1-16,22 13-1 0,-22-13 1 16,0 0-4-16,26 24-1 0,-26-24-3 0,0 0-2 15,16 30-1-15,-16-30 2 0,0 25-1 0,0-25 5 16,0 34-1-16,0-34 2 0,-13 38-1 0,13-38 2 16,-21 43-2-16,21-43 5 0,-28 39-2 0,28-39 3 15,-33 34-3-15,33-34 4 0,-38 30-1 0,38-30 1 16,-43 24-1-16,43-24 2 0,-40 19-3 15,40-19 2-15,-33 14-1 0,33-14 1 0,-29 13-1 16,29-13 0-16,-22 6 1 0,22-6-1 0,0 0 1 16,0 0 0-16,-22 7 0 0,22-7-1 0,0 0 2 15,0 0-1-15,0 0 2 0,0 0 0 0,0 0 1 16,0 0-1-16,0 0 1 0,0 0-1 16,0 0 0-16,0 0-1 0,0 0 1 0,0 0-1 15,0 0 0-15,0 0 0 0,0 0-1 16,0 0 0-16,0 0-1 0,0 0 1 0,0 0 0 15,0 0-1-15,0 0 0 0,0 0-1 0,0 0 1 16,0 0 1-16,0 0-1 0,0 0 0 0,0 0 0 16,0 0 0-16,0 0-1 0,0 0 2 0,0 0 0 15,0 0 0-15,0 0-1 0,0 0-1 0,0 0 1 16,0 0 0-16,0 0 1 0,0 0-1 16,0 0 1-16,0 0 1 0,0 0-2 0,0 0 0 15,0 0 1-15,0 0 0 0,0 0 0 0,0 0 0 16,0 0 0-16,0 0-1 0,0 0 1 15,0 0-1-15,0 0 1 0,0 0 1 0,0 0-2 16,0 0 1-16,0 0 0 0,0 0 0 0,0 0-1 16,0 0 1-16,0 0 0 0,0 0-1 0,0 0 0 15,0 0 0-15,0 0 0 0,0 0 0 16,0 0 0-16,0 0 0 16,0 0-1-16,0 0 2 0,0 0 0 0,0 0 1 0,0 0 0 0,28 0-1 15,-28 0 0-15,32-7 0 0,-32 7-2 0,38 0 1 16,-15 10 0-1,2-5-1-15,5 4-1 0,2 3 1 0,1 3-2 16,-3-1 2-16,1 2-2 0,-4 3 3 0,-1 1-4 16,0 7 2-16,-1-1-7 0,2 4-10 15,-4 3 28-15,-4-2-27 0,-2 3 29 0,-9-3-17 16,0-2-6-16,-8 0 4 0,0 2-8 0,0 0 6 16,-6 0-5-16,-6-2 4 0,-5 1-3 15,-4-1 4-15,0-2-2 0,-5-3 6 0,-1 1-1 16,-2-6 7-16,-2-1-2 0,-3-2 4 0,0-4-2 15,-5-1 2-15,2-3-1 0,0-2 1 0,-1-2 0 16,3-4 2-16,1 0 0 0,-1 0 0 0,0 0 0 16,3-7 0-16,1 0 3 0,3 1 1 0,6-4 3 15,22 10 2-15,-32-13 3 0,32 13-1 0,-23-11 0 16,23 11-2-16,0 0-2 0,-21-13-3 16,21 13-1-16,0 0-2 0,0 0-2 0,0 0 0 15,0 0-1-15,0 0-1 0,-23-18 1 0,23 18-2 16,0 0 0-16,0 0 0 0,0 0-1 15,0 0 2-15,0 0-1 0,0 0-1 0,0 0-1 16,0 0-1-16,0 0-3 0,0 0-5 0,0 0-13 16,0 0-23-16,0 0-44 0,-21-39-114 0,21 39-269 15,0 0 16-15,0-32 148 0</inkml:trace>
  <inkml:trace contextRef="#ctx0" brushRef="#br0" timeOffset="9880.2914">7355 448 976 0,'0'0'147'16,"0"0"-76"-16,0 0-17 0,0 0-8 16,0 0-4-16,0 0-6 0,0 0-3 0,18-24-1 15,-18 24-2-15,0 0-4 0,0 0-5 0,0 0-5 16,0 0-4-16,0 0-3 0,0 0-2 0,0 0-2 15,-13-26-2-15,13 26 0 0,0 0-3 16,-23-18 4-16,23 18-3 0,-29-15 2 0,29 15-3 16,-38-13 2-16,14 6-2 0,-1 7 0 0,-4-8-2 15,0 8 2-15,-1 0-1 0,1 0 0 16,5 11 1-16,1-1-3 0,0 1 4 0,2 6-5 16,-3 1 4-16,1 4-3 0,3 3 3 0,1 1-4 15,-1 3 4-15,5 1-4 0,2 1 5 0,5 6-6 16,0-2-8-16,8-1 29 0,-6 2-28 0,6-4 28 15,0 3-13-15,4-1-6 0,3-1 6 0,4-2-4 16,-1 3 4-16,5-6-3 0,1 2 4 0,0-3-5 16,0 1 5-16,2 0-5 0,-1-6 5 15,-17-22-3-15,38 38 4 0,-38-38-3 16,39 31 1-16,-39-31-3 0,43 22 2 0,-18-14-1 16,-2 2 3-16,2-4-3 0,1 1 2 0,-1-7-2 15,1 6 1-15,1-6-2 0,2 0-1 0,-1 0 0 16,6 0-1-16,-1-6 3 0,2-3-1 0,8 1 1 15,-1-3-3-15,-4-1 1 0,3-3-3 16,-5 1-6-16,-3-2-24 0,9 11-61 0,-23-29-133 16,21 30-251-16,-16-12 11 0,2 2 190 0</inkml:trace>
  <inkml:trace contextRef="#ctx0" brushRef="#br0" timeOffset="9913.0698">8181 491 994 0,'0'0'135'0,"0"0"-86"0,0 0-16 16,-25-13-4-16,25 13-6 0,-21-7-5 0,21 7-2 16,-24-5-3-16,24 5 1 0,-28-10 0 15,28 10-1-15,-31-5-4 0,31 5-2 0,-30 0-3 16,30 0-1-16,-25 0 2 0,25 0-1 0,-24 7 0 16,24-7-2-16,-32 22 1 0,32-22-4 0,-38 35 2 15,21-13-4-15,1 3 4 0,2 1-5 16,2 2 7-16,-3 1 15 0,7 1-31 0,-1-1 33 15,2-1-30-15,2 0 12 0,5-2 5 16,0 0-5-16,0-1 4 0,5-2-2 0,2 4 2 16,2-3-3-16,5-2 2 0,-1 5-4 0,4-2 3 15,4 1-4-15,1-2 3 0,4-4-4 0,3 0 3 16,2-5-4-16,1-1 4 0,1-1-3 0,0-5 3 16,-3 1-1-16,2-5 1 0,-3-4 0 0,1 0 1 15,-3-6 0-15,-1-2 0 0,0-5 4 0,-2 2-1 16,-24 11 5-16,43-36 16 0,-30 7 5 15,7 5-3-15,-9-11 2 16,3-3-26-16,-8-4 1 0,0-5-12 0,-6-4 0 0,-6-2-16 0,1 1-23 16,-11 0 16-16,1 7-38 0,-6-1 20 0,6 11-20 15,-12-6-20-15,27 41-34 0,-52-56-76 0,22 35-192 16,3 6 4-16,-9-6 236 0</inkml:trace>
  <inkml:trace contextRef="#ctx0" brushRef="#br0" timeOffset="11883.7542">9100 367 740 0,'0'0'30'16,"-28"10"-12"-16,28-10-2 0,-24-5 5 0,24 5 0 15,-29-5 8-15,29 5 7 0,-34 0 5 0,11-8-1 16,23 8-8-16,-44 5-10 0,23-2-9 15,-9 5-3-15,5-1-1 0,-2 2-3 16,0-1 1-16,2 3-3 0,2-1-1 0,23-10-2 16,-36 18 1-16,36-18-2 0,-27 13 3 0,27-13-2 15,0 0 2-15,0 0 2 0,0 0 3 0,0 0 8 16,0 0 5-16,0 0 2 0,-10 26 0 0,10-26-7 16,0 0-3-16,38 22-6 0,-15-11-1 15,2-3-3-15,3 4 2 0,2-2-2 16,-1 3 2-16,3-4-4 0,2 3 1 0,0 0-5 0,-2 3 2 15,1 0 18-15,-1 3-19 0,-1 0 20 0,-4 2-34 16,-6 1 13-16,-21-21-12 0,30 38 10 0,-30-38 4 16,13 43-6-16,-13-19 4 0,0 1-4 0,0 3 4 15,-10-2-3-15,-1-2 5 0,-4 5-3 0,-4-5 4 16,-2 0-3-16,-5-1 5 16,0-3-2-16,-1-5 9 0,-5-2 1 0,4-4 5 15,-6-9 1-15,7 7 1 0,-2-7 0 0,1-5-2 16,1-5 0-16,5 6-2 0,22 4-1 0,-35-19-2 15,35 19-1-15,-25-22-3 0,25 22-1 0,-18-29-3 16,18 29-2-16,-14-30-4 0,14 30-7 0,-10-35-18 16,10 35-29-16,-8-43-58 0,8 43-84 0,0-38-76 15,0 38-119-15,8-26 91 0,-17-1 304 16</inkml:trace>
  <inkml:trace contextRef="#ctx0" brushRef="#br0" timeOffset="11934.6613">10208 51 1007 0,'-30'-24'82'0,"30"24"-23"0,0 0-10 0,0 0-10 16,-26-16-9-16,26 16-11 0,0 0-5 0,0 0-3 15,-30-16-1-15,30 16-2 0,0 0-1 16,-28-12 1-16,28 12 1 0,0 0 1 0,-28-7 2 16,28 7 2-16,0 0-1 0,-26 0-1 0,26 0-2 15,0 0-3-15,-33 0-2 0,33 0-1 0,-26 11-2 16,26-11 0-16,-31 13-2 0,31-13 2 0,-29 22-2 15,29-22 2-15,-36 29-3 0,36-29 4 0,-39 40-4 16,20-16 3-16,0 1-2 16,2 5 4-16,-1-1-4 0,1 2 5 0,0 2-7 15,2 3 5-15,0-1-6 0,4-2 6 0,3 4-6 16,0 0 6-16,8 0-7 0,-4 0 7 0,4 3-7 16,0-4 8-16,4 2 14 0,3-2-29 0,1-2 29 15,0-2-29-15,0 0 9 0,2-2 5 0,0-1-6 16,4-2 6-16,-2-3-6 0,2 0 5 0,3-2-5 15,-17-22 4-15,30 41-4 0,-30-41 4 16,43 38-2-16,-20-22 3 0,1 1-3 0,2-1 2 16,1-3-1-16,-1 0 1 0,1-5-1 0,0 1 0 15,1-4 0-15,2 1 0 0,-2-6 0 0,4 5 1 16,3-5-2-16,-2 0 2 0,2-6 0 0,0 0-2 16,-1-2 2-16,0-2 0 0,-1-2 1 15,0-5 0-15,-3-2 3 0,1-1-3 0,-5 1 6 16,0 1-1-16,-3-6 7 0,2 5 4 15,-7-5 13-15,2 0-6 0,-7-4 1 0,2-1-10 16,-2-4-7-16,-1-2-7 0,-4 0-16 0,-8-8 21 16,4-5-27-16,-4-4 23 15,-5-2-9-15,-3-3-10 0,-1 1 6 0,-8-2-10 0,0 5 8 16,-4-4-7-16,-5 6 11 0,-5 3-4 0,-4 3 12 16,-2 5-4-16,-10 0 8 0,0 3-6 15,-5 3 2-15,-2 6-7 0,0 9 0 16,2 5-7-16,7 9-5 0,-1 5-7 0,11 9-14 15,-2-2-24-15,18 22-59 0,-19-22-60 0,30 25-93 16,-12-8-65-16,20-24-3 0,-17 48 276 0</inkml:trace>
  <inkml:trace contextRef="#ctx0" brushRef="#br0" timeOffset="13837.0644">10660 502 437 0,'0'0'112'0,"0"0"-31"16,0 0 0-16,-23 10-21 0,23-10-9 0,0 0-10 15,0 0-1-15,-21 0-4 0,21 0 0 0,0 0-4 16,0 0-3-16,-29 0-4 0,29 0 0 0,0 0 1 16,-26 5 2-16,26-5 1 0,-27 0-3 0,27 0-5 15,-34 7-3-15,10-7-2 0,-4 12 1 0,-3-8 0 16,-2 3-1-16,-6 1-2 0,-2 0 0 15,-3 3-5-15,-4 1 3 0,-3 0-6 0,4 0 2 16,-1-1-3-16,-2-1 0 0,2 3 19 0,-2-5-20 16,1 3 19-16,0-3-34 0,4-2 11 0,1-3-14 15,2-3 13-15,2 7-9 0,12-4-41 16,-18-3-355-16,22-10-70 0,1-7 21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8-05-02T19:06:25.0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6EABBFE-61F3-4DA0-BDE0-998EB47172E1}" emma:medium="tactile" emma:mode="ink">
          <msink:context xmlns:msink="http://schemas.microsoft.com/ink/2010/main" type="writingRegion" rotatedBoundingBox="19305,4077 29225,4382 29198,5260 19278,4955"/>
        </emma:interpretation>
      </emma:emma>
    </inkml:annotationXML>
    <inkml:traceGroup>
      <inkml:annotationXML>
        <emma:emma xmlns:emma="http://www.w3.org/2003/04/emma" version="1.0">
          <emma:interpretation id="{0417BB8F-526A-487F-8DCD-8B79E33069DB}" emma:medium="tactile" emma:mode="ink">
            <msink:context xmlns:msink="http://schemas.microsoft.com/ink/2010/main" type="paragraph" rotatedBoundingBox="19305,4077 29225,4382 29198,5260 19278,49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2AA10A-F0B6-4132-9ABB-93248AA8B522}" emma:medium="tactile" emma:mode="ink">
              <msink:context xmlns:msink="http://schemas.microsoft.com/ink/2010/main" type="line" rotatedBoundingBox="19305,4077 29225,4382 29198,5260 19278,4955"/>
            </emma:interpretation>
          </emma:emma>
        </inkml:annotationXML>
        <inkml:traceGroup>
          <inkml:annotationXML>
            <emma:emma xmlns:emma="http://www.w3.org/2003/04/emma" version="1.0">
              <emma:interpretation id="{5FF61BF3-1C33-451D-9146-E7FC06139181}" emma:medium="tactile" emma:mode="ink">
                <msink:context xmlns:msink="http://schemas.microsoft.com/ink/2010/main" type="inkWord" rotatedBoundingBox="19307,4179 20760,4346 20684,5002 19232,4835"/>
              </emma:interpretation>
              <emma:one-of disjunction-type="recognition" id="oneOf0">
                <emma:interpretation id="interp0" emma:lang="en-US" emma:confidence="0">
                  <emma:literal>r=</emma:literal>
                </emma:interpretation>
                <emma:interpretation id="interp1" emma:lang="en-US" emma:confidence="0">
                  <emma:literal>r.</emma:literal>
                </emma:interpretation>
                <emma:interpretation id="interp2" emma:lang="en-US" emma:confidence="0">
                  <emma:literal>re</emma:literal>
                </emma:interpretation>
                <emma:interpretation id="interp3" emma:lang="en-US" emma:confidence="0">
                  <emma:literal>red</emma:literal>
                </emma:interpretation>
                <emma:interpretation id="interp4" emma:lang="en-US" emma:confidence="0">
                  <emma:literal>r:</emma:literal>
                </emma:interpretation>
              </emma:one-of>
            </emma:emma>
          </inkml:annotationXML>
          <inkml:trace contextRef="#ctx0" brushRef="#br0">21 0 692 0,'0'0'131'0,"0"0"-107"16,0 0-18-16,0 0-2 0,0 0 4 0,0 0 8 16,0 0 6-16,0 0 2 0,0 0-3 15,0 0-6-15,0 0-6 0,0 0-2 0,0 0 3 16,0 0 7-1,0 0 6-15,-6 24 3 0,6-24 2 0,0 0-6 0,0 39-2 0,0-39-6 0,0 42 1 16,0-17-7-16,0 7 4 0,-5 1-7 0,5 2 4 16,-4 2-6-16,4-3 4 0,0 0 13 15,0 4-29-15,-6-5 29 0,6 1-31 0,0-2 8 32,0 1 7-32,0-3-7 0,6-2 6 0,-6-5-4 0,0-1 2 0,0-22-1 15,0 33 2-15,0-33-3 0,0 22 3 0,0-22-2 16,0 0 0-16,0 0 1 0,0 0-1 15,0 0 2-15,0 0 2 0,0 0 2 0,0 0 3 16,0 0 3-16,0 0 1 0,0 0 4 0,0 0 3 16,0 0 15-16,0 0 12 0,0 0-4 0,0 0-8 15,0 0-16-15,0-28-18 0,0 28 0 16,6-36-5-16,-6 36 2 0,5-43-3 0,-5 43 4 16,8-45-2-16,-8 23 5 0,6-2-3 0,-2-1 5 15,-4 4 12-15,0 21-29 0,7-39 32 0,-7 39-31 16,5-39 16-16,-5 39 3 0,10-38-4 0,-10 38 3 15,12-36-4-15,-12 36 4 0,9-35-6 0,-9 35 4 16,14-29-4-16,-14 29 2 16,14-24-2-16,-14 24 0 0,18-24-1 0,-18 24 3 15,23-23-4-15,-23 23 3 0,37-19-4 0,-14 14 0 16,2-3-4-16,5 8-4 0,-3-7-6 0,5 7-1 16,-4 0 1-16,6 0 3 0,-5 0 5 0,3 7-3 15,0-7-4-15,1 14-15 0,-11-14-20 0,13 24-37 16,-35-24-42-16,54 25-56 0,-54-25-155 0,35 19-7 15,-12 1 129-15</inkml:trace>
          <inkml:trace contextRef="#ctx0" brushRef="#br0" timeOffset="1879.1806">985 332 862 0,'0'0'86'15,"0"0"-26"-15,0 0-16 0,0 0-2 0,0 0-3 16,0 0 3-16,0 0-1 0,0 0 0 0,0 0-4 15,0 0-3-15,0 0-7 0,0 0-5 16,0 0-4-16,0 0-4 0,0 0-2 0,0 0-1 16,0 0-1-16,0 0-1 0,0 0 0 0,0 0-1 15,0 0 1-15,0 0-2 0,24-6-1 0,-24 6-2 16,25-5-1-16,-25 5-3 0,30-5 1 0,-30 5-1 16,40-5-1-16,-17 5 1 0,2 0-2 0,-2-6 1 15,2 6 0-15,0 0-1 0,-3-4 0 16,0 4 0-16,1 0-1 0,-23 0 0 0,37-4-1 15,-37 4-2-15,36 0-5 0,-36 0-7 16,30 4-34-16,-30-4-30 0,27 6-50 0,-27-6-41 16,0 0-39-16,24 0-132 0,-24 0 35 0,0 0 171 15</inkml:trace>
          <inkml:trace contextRef="#ctx0" brushRef="#br0" timeOffset="1910.4332">934 556 789 0,'-26'18'190'0,"26"-18"-139"15,0 0-26-15,0 0-2 0,0 0 5 0,0 0 8 16,0 0 2-16,0 0-4 0,0 0-5 16,0 0-6-16,0 0-2 0,0 0 0 0,0 0-1 15,0 0 2-15,0 0-1 0,0 0 1 0,0 0-2 16,0 0-2-16,0 0-2 0,0 0-2 0,0 0-2 16,0 0-2-16,0 0-1 0,27 9-2 0,-27-9 0 15,24 6-2-15,-24-6-1 0,40 8-1 0,-16-8-1 16,3 5-1-16,1-5-1 0,3 3 0 0,-1-3-1 15,1 6-1-15,-2-6 0 16,2 5-2-16,-4-5-4 0,1 0-11 0,-5 0-34 16,13 10-73-16,-36-10-102 0,43-13-229 0,-43 13 37 15,33-9 219-15</inkml:trace>
        </inkml:traceGroup>
        <inkml:traceGroup>
          <inkml:annotationXML>
            <emma:emma xmlns:emma="http://www.w3.org/2003/04/emma" version="1.0">
              <emma:interpretation id="{FC477955-2F95-4E7F-97BD-049E7EB6BB77}" emma:medium="tactile" emma:mode="ink">
                <msink:context xmlns:msink="http://schemas.microsoft.com/ink/2010/main" type="inkWord" rotatedBoundingBox="22215,4145 25841,4354 25793,5193 22166,4984"/>
              </emma:interpretation>
              <emma:one-of disjunction-type="recognition" id="oneOf1">
                <emma:interpretation id="interp5" emma:lang="en-US" emma:confidence="0">
                  <emma:literal>1-65</emma:literal>
                </emma:interpretation>
                <emma:interpretation id="interp6" emma:lang="en-US" emma:confidence="0">
                  <emma:literal>+65</emma:literal>
                </emma:interpretation>
                <emma:interpretation id="interp7" emma:lang="en-US" emma:confidence="0">
                  <emma:literal>1.65</emma:literal>
                </emma:interpretation>
                <emma:interpretation id="interp8" emma:lang="en-US" emma:confidence="0">
                  <emma:literal>€65</emma:literal>
                </emma:interpretation>
                <emma:interpretation id="interp9" emma:lang="en-US" emma:confidence="0">
                  <emma:literal>1+65</emma:literal>
                </emma:interpretation>
              </emma:one-of>
            </emma:emma>
          </inkml:annotationXML>
          <inkml:trace contextRef="#ctx0" brushRef="#br0" timeOffset="4629.0161">2927 19 1008 0,'0'0'52'16,"0"0"-34"-16,0 0-14 0,0 0-3 16,0 0-1-16,0 0 2 0,0 0 3 0,0 0 1 15,0 0 1-15,-6 21 2 0,6-21 0 0,0 0 2 16,0 0-1-16,6 33 5 0,-6-33-1 0,0 30 6 16,0-30-4-16,0 45 4 0,0-20-8 0,0 5 3 15,0 4-8-15,0-3 3 0,0 2-7 16,0-1 4-16,0 0 13 0,0 0-30 0,-5-2 30 15,5 2-31-15,-4-6 11 0,4-1 5 0,-5-1-6 16,5-2 5-16,0 0-5 0,0-22 4 0,-8 40-4 16,8-40 2-16,0 38-2 0,0-38 3 0,-4 29-3 15,4-29 1-15,0 22-1 0,0-22 1 0,0 0-2 16,0 25 2-16,0-25-1 0,0 0-2 16,0 0 1-16,0 0-1 0,0 0-3 15,0 0-3-15,0 0-8 0,0 0-11 0,0 0-20 16,0 0-48-16,0 0-38 0,0 0-20 0,26-16-20 15,-26 16 14-15,0 0-18 0,0 0-29 0,13-41 120 16,11 44 87-16</inkml:trace>
          <inkml:trace contextRef="#ctx0" brushRef="#br0" timeOffset="6491.7456">3386 427 954 0,'-7'27'243'0,"7"-27"-176"16,0 0-26-16,0 0-14 0,0 0-7 0,0 0-7 15,0 0-4-15,0 0-2 0,0 0 0 0,0 0-1 16,0 0-1-16,0 0 1 0,0 0-1 16,0 0 0-16,0 0 2 0,0 0-1 0,0 0 1 15,0 0 4-15,0 0 0 0,0 0 2 0,0 0 2 16,0 0 0-16,22 0-1 0,-22 0-2 0,0 0-3 15,0 0-3-15,27-8-1 0,-27 8-1 16,26 0-1-16,-26 0-1 0,39 0 0 0,-17 0 0 16,3 0 0-16,1 0-1 0,2 5 0 0,-1-5 0 15,0 5-1-15,-1 1 0 0,0-1 1 16,-1 0-1-16,1 2 1 0,-2-1-2 0,-3-2 1 16,-21-4-1-16,42 9 1 0,-42-9 0 0,43 9-1 15,-20-5-2-15,-2-4-1 0,5 4-4 0,-26-4-9 16,46 0-27-16,-46 0-29 0,45 0-47 0,-45 0-39 15,40-17-122-15,-40 17-111 0,35-26 18 0,-8 23 286 16</inkml:trace>
          <inkml:trace contextRef="#ctx0" brushRef="#br0" timeOffset="6694.883">5226 98 1006 0,'0'0'136'0,"0"0"-53"16,0 0-25-16,0 0-19 0,0 0-12 16,0 0-10-16,0 0-6 0,0 0-5 0,0 0-1 15,0 0-1-15,0 0 1 0,0 0-1 0,0 0 1 16,0 0-1-16,0 0 2 0,0 0 0 16,0 0 1-16,0 0 2 0,-23 8 0 0,23-8-1 15,0 0 2-15,-32 26-3 0,32-26 1 0,-31 27-2 16,31-27 2-16,-34 35-4 0,34-35 3 0,-35 38-4 15,18-16 3-15,-2 0-3 0,-2 2 2 16,2-2-3-16,0 2 5 0,2-3 14 0,1 4-31 16,4-2 30-16,1-2-32 0,11-21 12 0,-19 40 3 15,19-40-3-15,-12 37 3 0,12-37-3 0,-5 33 4 16,5-33-3-16,0 37 2 0,0-37-2 0,16 35 2 16,-16-35-3-16,20 32 2 0,-20-32-3 0,28 33 3 15,-28-33-3-15,34 32 3 0,-34-32-3 0,36 27 3 16,-36-27-4-16,37 24 3 15,-37-24-2-15,37 23 1 0,-37-23 0 0,40 18 0 16,-40-18-1-16,41 14 1 0,-41-14-1 0,37 10 0 16,-37-10 0-16,36 6 0 0,-36-6 0 0,39 0-1 15,-39 0 1-15,40 0 0 0,-40 0 0 0,37 0 0 16,-37 0 0-16,37-6 0 0,-37 6-1 0,33-11 1 16,-33 11 2-16,34-14-2 0,-34 14 3 15,31-19-2-15,-31 19 0 0,28-21-1 0,-28 21 1 16,24-20-1-16,-24 20 2 0,0 0-3 0,29-25 1 15,-29 25-1-15,0 0 2 0,0 0-2 0,0 0 3 16,22-24 0-16,-22 24 2 0,0 0 0 0,0 0 0 16,4-22 0-16,-4 22-1 0,0 0-1 15,0 0 2-15,0-28-2 0,0 28 1 0,0 0-2 16,0 0 1-16,-4-27 0 0,4 27-1 16,0 0 0-16,0 0 1 0,0 0-1 0,-16-23 1 15,16 23 0-15,0 0 0 0,0 0-1 0,-22-23 1 16,22 23-2-16,0 0 2 0,-25-15-1 0,25 15 1 15,0 0 0-15,-30-6-1 0,30 6 0 0,-27 0 0 16,27 0-1-16,-33 0-1 0,33 0 2 0,-39 15-1 16,39-15 1-16,-39 20 0 0,39-20 0 15,-43 25-1-15,20-12 2 0,-1 3-3 0,3-1 3 16,21-15-3-16,-42 34 3 0,42-34-3 16,-35 30 3-16,35-30-3 0,-26 31 3 0,26-31-2 15,-22 25 1-15,22-25-1 0,-17 21 1 0,17-21-1 16,0 0 0-16,-19 28-1 0,19-28 1 0,0 0-4 15,-8 30 1-15,8-30-4 0,0 0 1 0,0 31-4 16,0-31-1-16,0 0-3 0,0 23-1 16,0-23-3-16,0 0 0 0,0 0-8 0,0 0-9 15,16 23-24-15,-16-23-41 0,0 0-91 0,0 0-154 16,0 0-47-16,23 0 99 0</inkml:trace>
          <inkml:trace contextRef="#ctx0" brushRef="#br0" timeOffset="9801.2389">6454 187 599 0,'0'0'130'0,"0"0"-57"0,0 0-15 0,0 0-10 15,0 0-4-15,0 0-3 0,0 0-3 16,0 0-6-16,0 0-5 0,0 0-5 0,0 0-2 16,0 0-4-16,0 0-2 0,0 0-1 0,0 0-1 15,0 0 1-15,0 0 1 0,-22 0 3 0,22 0 2 16,0 0 2-16,0 0 0 0,-30 6-2 16,30-6-2-16,-23 7-4 0,23-7-2 0,-30 11-2 15,30-11-2-15,-33 13 0 0,33-13 0 0,-35 15-3 16,35-15 3-16,-35 16-3 0,35-16 2 15,-32 16-2-15,32-16 1 0,-26 16-1 0,26-16-1 16,0 0 0-16,-26 18 0 0,26-18-2 0,0 0 2 16,0 0-2-16,0 0 1 0,0 0-1 0,0 0 1 15,0 0 0-15,0 0 0 0,0 0 1 0,0 0 1 16,-4 25 1-16,4-25 0 0,0 0-1 0,0 0 1 16,26 26-1-16,-26-26 1 0,0 0-3 15,29 24 1-15,-29-24 18 0,25 20-34 0,-25-20 34 16,24 19-34-16,-24-19 14 0,26 20 2 15,-26-20-4-15,30 23 2 0,-30-23-2 0,37 24 2 16,-37-24-1-16,35 25 2 0,-35-25-2 0,33 30 0 16,-33-30-1-16,31 41 1 0,-31-41-3 0,29 40 4 15,-29-40-3-15,20 41 3 0,-11-18-4 0,-9-23 4 0,5 45-4 16,-5-45 3-16,0 43-2 0,0-43 3 16,-9 38-2-16,9-38 3 0,-22 32-1 0,22-32 3 15,-32 25-1-15,32-25 4 0,-43 16-1 0,16-13 0 16,-2-3 1-1,-2 0-1-15,1 0-1 0,3-3-1 0,-1-4 1 0,6 1 0 16,22 6 0-16,-41-9 0 0,41 9 2 0,-35-12-2 16,35 12 2-16,-32-11-3 0,32 11 1 0,-24-5-2 15,24 5 1-15,0 0-1 0,0 0-1 16,0 0 2-16,0 0-1 0,0 0 0 0,0 0 0 0,0 0 0 16,0 0-1-16,0 0 0 0,0 0-2 0,0 0 0 15,0 0-3-15,0 0-1 0,0 0 1 0,0 0-2 16,0 0 0-16,0 0-3 0,0 0-7 0,0 0-7 15,0 0-13-15,0 0-7 0,0 0-7 0,0 0-4 16,0 0-5-16,0 0-11 16,0 0-16-16,0 0-24 0,0 0-16 0,0 0-4 15,0 0-3-15,0 0-118 0,-11-33-43 0,11 33 166 16</inkml:trace>
        </inkml:traceGroup>
        <inkml:traceGroup>
          <inkml:annotationXML>
            <emma:emma xmlns:emma="http://www.w3.org/2003/04/emma" version="1.0">
              <emma:interpretation id="{625D4BA8-F7C6-43C9-A071-43F2A35B6F88}" emma:medium="tactile" emma:mode="ink">
                <msink:context xmlns:msink="http://schemas.microsoft.com/ink/2010/main" type="inkWord" rotatedBoundingBox="26378,4461 27596,4524 27563,5150 26345,5086"/>
              </emma:interpretation>
              <emma:one-of disjunction-type="recognition" id="oneOf2">
                <emma:interpretation id="interp10" emma:lang="en-US" emma:confidence="1">
                  <emma:literal>in</emma:literal>
                </emma:interpretation>
                <emma:interpretation id="interp11" emma:lang="en-US" emma:confidence="0">
                  <emma:literal>In</emma:literal>
                </emma:interpretation>
                <emma:interpretation id="interp12" emma:lang="en-US" emma:confidence="0">
                  <emma:literal>•n</emma:literal>
                </emma:interpretation>
                <emma:interpretation id="interp13" emma:lang="en-US" emma:confidence="0">
                  <emma:literal>I n</emma:literal>
                </emma:interpretation>
                <emma:interpretation id="interp14" emma:lang="en-US" emma:confidence="0">
                  <emma:literal>On</emma:literal>
                </emma:interpretation>
              </emma:one-of>
            </emma:emma>
          </inkml:annotationXML>
          <inkml:trace contextRef="#ctx0" brushRef="#br0" timeOffset="10660.7567">7112 297 809 0,'-24'-16'129'0,"24"16"-51"0,0 0-17 0,0 0-5 16,0 0-12-16,0 0-5 0,0 0-7 16,0 0-3-16,0 0-5 0,0 0-6 15,0 0-4-15,0 0-6 0,0 0-4 0,0 0-2 16,0 0-2-16,0 0 1 0,0 0 0 0,0 0 0 16,0 0 2-16,0 0 2 0,8 24 1 0,-8-24-1 15,0 0 1-15,0 0-1 0,0 24-1 0,0-24 3 16,5 24-2-16,-5-24 1 0,6 37 20 0,-6-16-34 15,0 3 33-15,0 2-34 0,0-1 10 16,0 6 3-16,0 2-5 0,0-1 5 0,0-3-5 16,0 2 5-16,0-4-6 0,0-2 6 0,0 2-6 15,4-3 5-15,-4-3-5 0,0-21 3 0,0 38-3 16,0-38 3-16,7 30-2 0,-7-30 1 0,0 25 0 16,0-25 0-16,0 0-1 0,0 26 2 15,0-26-3-15,0 0 3 0,0 0-2 0,0 25 1 16,0-25-2-16,0 0 1 0,0 0-1 15,0 0 1-15,0 0-1 0,0 0 0 0,0 0-2 16,0 0 0-16,0 0-4 0,0 0-5 0,0 0-6 16,0 0-34-16,0 0-155 0,0 0-238 0,24-26 6 15,-24 26 200-15</inkml:trace>
          <inkml:trace contextRef="#ctx0" brushRef="#br0" timeOffset="12038.7416">7561 390 361 0,'0'0'156'0,"0"0"-51"16,0 0-22-16,0 0-15 0,0 0-16 16,0 0-12-16,0 0-9 0,0 0-2 0,0 0-4 15,0 0 0-15,0 0-3 0,0 0 0 0,0 0 0 16,0 0 4-16,0 0 3 0,0 0 4 0,0 0 1 16,0 0-1-16,0 0-3 0,22 31-19 0,-22-31 10 15,0 0-17-15,0 31 8 0,0-31 2 0,0 40-7 16,0-17 2-16,0 5-5 0,5 1 3 15,-5-1-7-15,0 2 6 0,4-3-6 16,-4-4 4-16,0 4-4 0,0-5 3 0,0-22-3 16,0 37 3-16,0-37-3 0,0 30 5 0,0-30-2 15,0 0 1-15,0 24 0 0,0-24 0 0,0 0 1 16,0 0 2-16,0 0 1 0,0 0-1 0,0 0 1 16,0 0-1-16,0 0 0 0,0 0 0 0,0 0 0 15,0 0 0-15,0 0 1 0,0 0 0 16,0 0 1-16,0 0 1 0,0 0 1 0,0 0 3 15,0 0 1-15,0 0 3 0,0 0 2 0,0 0 4 16,0 0 7-16,0 0-4 0,0 0-4 0,0 0-5 16,0 0-12-16,15-24-2 0,-15 24-1 15,15-38-2-15,-15 38 2 0,13-37-2 0,-13 37 2 16,15-32-3-16,-15 32 2 0,17-36-2 0,-17 36 2 16,16-35-2-16,-16 35 3 0,12-27-2 15,-12 27 1-15,17-28-1 0,-17 28 1 0,14-22-3 16,-14 22 3-16,0 0-3 0,24-28 2 0,-24 28-2 15,0 0 2-15,0 0-1 0,27-27 0 0,-27 27 0 16,0 0 0-16,0 0-1 0,26-17 1 0,-26 17 0 16,0 0 1-16,0 0-1 0,25-15 1 0,-25 15-1 15,0 0 2-15,22-12-2 0,-22 12 1 0,0 0-2 16,22-15 1-16,-22 15-1 0,0 0 1 16,33-9-1-16,-33 9-1 0,26-7 0 15,-26 7 0-15,31 0-2 0,-31 0 1 0,37 0-1 16,-37 0 1-16,40 13 0 0,-17-5 0 0,-1 0 3 15,0 0-2-15,-22-8 2 0,41 19-2 0,-41-19 0 16,41 22-1-16,-41-22 3 0,30 22-4 0,-30-22 1 16,26 27-2-16,-26-27 0 0,21 36-3 15,-21-36 3-15,16 40-3 16,-12-19 3-16,-4 3-2 0,0 0 4 0,0 0-3 0,0 1 3 0,0 1-3 16,-8-4 3-16,4 2-2 0,4-24 5 0,-12 36-4 15,12-36 6-15,-8 31-5 0,8-31 3 0,-4 25-2 16,4-25 1-16,0 0 0 0,0 21 2 0,0-21-1 15,0 0-1-15,0 0-1 0,0 0-1 16,0 0-2-16,0 0-1 0,0 0-2 16,0 0-1-16,0 0-2 0,0 0-2 0,0 0-1 15,0 0-25-15,0 0-41 16,0 0-90-16,0 0-271 0,19-33-1 0,-19 33 112 0</inkml:trace>
        </inkml:traceGroup>
        <inkml:traceGroup>
          <inkml:annotationXML>
            <emma:emma xmlns:emma="http://www.w3.org/2003/04/emma" version="1.0">
              <emma:interpretation id="{2761B3E0-1011-43C6-A2CE-4417E8FF0955}" emma:medium="tactile" emma:mode="ink">
                <msink:context xmlns:msink="http://schemas.microsoft.com/ink/2010/main" type="inkWord" rotatedBoundingBox="28152,4439 29148,4284 29279,5122 28282,5277"/>
              </emma:interpretation>
              <emma:one-of disjunction-type="recognition" id="oneOf3">
                <emma:interpretation id="interp15" emma:lang="en-US" emma:confidence="0">
                  <emma:literal>0</emma:literal>
                </emma:interpretation>
                <emma:interpretation id="interp16" emma:lang="en-US" emma:confidence="0">
                  <emma:literal>O</emma:literal>
                </emma:interpretation>
                <emma:interpretation id="interp17" emma:lang="en-US" emma:confidence="0">
                  <emma:literal>☺</emma:literal>
                </emma:interpretation>
                <emma:interpretation id="interp18" emma:lang="en-US" emma:confidence="0">
                  <emma:literal>o</emma:literal>
                </emma:interpretation>
                <emma:interpretation id="interp19" emma:lang="en-US" emma:confidence="0">
                  <emma:literal>@</emma:literal>
                </emma:interpretation>
              </emma:one-of>
            </emma:emma>
          </inkml:annotationXML>
          <inkml:trace contextRef="#ctx0" brushRef="#br0" timeOffset="13476.405">9477 202 825 0,'0'0'94'0,"0"0"-60"0,0 0-5 15,-26-7-3-15,26 7-3 0,0 0-4 0,-22-8 0 16,22 8 0-16,0 0 3 0,-29 0-1 0,29 0-2 16,0 0-3-16,-24 0-2 0,24 0 1 0,0 0 3 15,-26-3 4-15,26 3 5 0,0 0 1 0,-21 5 0 16,21-5-4-16,0 0-6 0,-33 8-6 0,33-8-2 15,-24 12-6-15,24-12 2 0,-28 15-3 16,28-15 1-16,-28 20-1 0,28-20 2 0,-30 24-3 16,30-24 2-16,-26 25-2 0,26-25 2 0,-27 28-2 15,27-28 2-15,-26 25-1 0,26-25 1 16,-18 26 18-16,18-26-33 0,-18 28 33 0,18-28-33 16,-19 30 13-16,19-30 2 0,-14 33-3 0,14-33 3 15,-14 35-2-15,14-35 3 0,-5 40-4 0,5-19 4 16,0-21-4-16,-5 45 2 0,5-22-3 15,0 0 3-15,5 2-2 0,-5 0 3 0,8-4-4 16,-4 3 3-16,1-2-5 0,1 2 5 0,-6-24-4 16,13 40 3-16,-13-40-3 0,16 35 3 0,-16-35-3 15,16 32 3-15,-16-32-3 0,18 26 3 0,-18-26-2 16,0 0 1-16,28 29 0 0,-28-29 2 0,0 0-3 16,32 27 4-16,-32-27-4 0,27 16 2 15,-27-16 0-15,29 14 0 0,-29-14 0 16,34 9 0-16,-34-9 0 0,41 7 0 0,-18-7-1 15,1 0 0-15,1 0 0 0,0 0 0 0,6 0 0 16,-4 0 0-16,3-7-1 0,0 1 1 0,-1 0 0 16,0 2 0-16,0-3 1 0,-1-1 0 0,-1 2 3 15,-1-2-2-15,-4 0 3 0,1 1 1 0,-23 7 1 16,36-17 1-16,-36 17 3 0,33-16 0 16,-33 16 3-16,26-17-3 0,-26 17 0 0,0 0-3 15,27-28 0-15,-27 28-3 0,0 0 1 0,22-30-3 16,-22 30 1-16,12-26-2 0,-12 26 1 0,13-30-3 15,-13 30 3-15,11-37-3 0,-11 37 3 16,9-42-4-16,-9 19 2 0,7-1-2 0,-7 0 2 16,3-3-4-16,-3-3 6 0,0-1-7 0,0-2 5 15,-4 0-6-15,-2 3 4 0,0 1-3 16,-4 0-12-16,2 6 26 0,-1-1-24 0,9 24 25 16,-18-34-9-16,18 34-4 0,-18-22 1 0,18 22-2 15,0 0-1-15,-34-30 1 0,34 30 1 0,-28-12-1 16,28 12 2-16,-32-12-4 0,32 12 1 0,-31-3 1 15,31 3 0-15,-28 0 0 0,28 0 1 0,-29 0 1 16,29 0-1-16,-29 3 0 0,29-3 0 0,-27 0-1 16,27 0 1-16,-23 0 1 15,23 0-1-15,-24 0 1 0,24 0-2 0,0 0-1 16,0 0-1-16,-25 0-2 0,25 0-3 0,0 0-4 16,0 0-16-16,0 0-27 0,0 0-59 0,0 0-67 15,0 0-64-15,0 0-39 0,0 0-39 0,0 0-2 16,2-22 270-16</inkml:trace>
          <inkml:trace contextRef="#ctx0" brushRef="#br0" timeOffset="14402.6698">9890 620 770 0,'0'0'135'0,"0"0"-51"0,0 0-19 0,0 0-9 15,0 0-12-15,0 0-15 0,-21-4-8 0,21 4-6 16,0 0-6-16,0 0-2 0,0 0-1 0,0 0 3 16,0 0 0-16,0 0 2 0,0 0 2 0,0 0 0 15,-23 8 3-15,23-8 5 0,0 0 0 0,0 0 2 16,-25 0-1-16,25 0-2 0,0 0 0 0,-22 0 1 15,22 0-2-15,0 0-1 16,-33 0-1-16,33 0-5 0,-24 0-2 0,24 0-2 16,-34 0-2-16,34 0 0 0,-44 8-2 0,20-8 1 15,-4 10-1-15,-5-5 0 0,0-2 0 0,-2 4 2 16,-3-1-2-16,0-2 3 0,0-4-2 0,2 6 1 16,-3-6-2-16,3 0 1 0,0 0-2 0,-2 0 0 15,3 0 1-15,2-4-1 0,-1 4-2 0,5-6 1 16,0 0-2-16,4 6 0 0,2-4-1 15,23 4 0-15,-32-6-2 0,32 6-2 0,-21 0-4 16,21 0-8-16,0 0-16 0,0 0-22 0,0 0-86 16,-30-12-151-16,30 12-177 0,0 0 28 0,0 0 278 15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8-05-02T19:06:25.0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21 0 692 0,'0'0'131'0,"0"0"-107"16,0 0-18-16,0 0-2 0,0 0 4 0,0 0 8 16,0 0 6-16,0 0 2 0,0 0-3 15,0 0-6-15,0 0-6 0,0 0-2 0,0 0 3 16,0 0 7-1,0 0 6-15,-6 24 3 0,6-24 2 0,0 0-6 0,0 39-2 0,0-39-6 0,0 42 1 16,0-17-7-16,0 7 4 0,-5 1-7 0,5 2 4 16,-4 2-6-16,4-3 4 0,0 0 13 15,0 4-29-15,-6-5 29 0,6 1-31 0,0-2 8 32,0 1 7-32,0-3-7 0,6-2 6 0,-6-5-4 0,0-1 2 0,0-22-1 15,0 33 2-15,0-33-3 0,0 22 3 0,0-22-2 16,0 0 0-16,0 0 1 0,0 0-1 15,0 0 2-15,0 0 2 0,0 0 2 0,0 0 3 16,0 0 3-16,0 0 1 0,0 0 4 0,0 0 3 16,0 0 15-16,0 0 12 0,0 0-4 0,0 0-8 15,0 0-16-15,0-28-18 0,0 28 0 16,6-36-5-16,-6 36 2 0,5-43-3 0,-5 43 4 16,8-45-2-16,-8 23 5 0,6-2-3 0,-2-1 5 15,-4 4 12-15,0 21-29 0,7-39 32 0,-7 39-31 16,5-39 16-16,-5 39 3 0,10-38-4 0,-10 38 3 15,12-36-4-15,-12 36 4 0,9-35-6 0,-9 35 4 16,14-29-4-16,-14 29 2 16,14-24-2-16,-14 24 0 0,18-24-1 0,-18 24 3 15,23-23-4-15,-23 23 3 0,37-19-4 0,-14 14 0 16,2-3-4-16,5 8-4 0,-3-7-6 0,5 7-1 16,-4 0 1-16,6 0 3 0,-5 0 5 0,3 7-3 15,0-7-4-15,1 14-15 0,-11-14-20 0,13 24-37 16,-35-24-42-16,54 25-56 0,-54-25-155 0,35 19-7 15,-12 1 129-15</inkml:trace>
  <inkml:trace contextRef="#ctx0" brushRef="#br0" timeOffset="1910.4332">934 556 789 0,'-26'18'190'0,"26"-18"-139"15,0 0-26-15,0 0-2 0,0 0 5 0,0 0 8 16,0 0 2-16,0 0-4 0,0 0-5 16,0 0-6-16,0 0-2 0,0 0 0 0,0 0-1 15,0 0 2-15,0 0-1 0,0 0 1 0,0 0-2 16,0 0-2-16,0 0-2 0,0 0-2 0,0 0-2 16,0 0-2-16,0 0-1 0,27 9-2 0,-27-9 0 15,24 6-2-15,-24-6-1 0,40 8-1 0,-16-8-1 16,3 5-1-16,1-5-1 0,3 3 0 0,-1-3-1 15,1 6-1-15,-2-6 0 16,2 5-2-16,-4-5-4 0,1 0-11 0,-5 0-34 16,13 10-73-16,-36-10-102 0,43-13-229 0,-43 13 37 15,33-9 219-15</inkml:trace>
  <inkml:trace contextRef="#ctx0" brushRef="#br0" timeOffset="1879.1806">985 332 862 0,'0'0'86'15,"0"0"-26"-15,0 0-16 0,0 0-2 0,0 0-3 16,0 0 3-16,0 0-1 0,0 0 0 0,0 0-4 15,0 0-3-15,0 0-7 0,0 0-5 16,0 0-4-16,0 0-4 0,0 0-2 0,0 0-1 16,0 0-1-16,0 0-1 0,0 0 0 0,0 0-1 15,0 0 1-15,0 0-2 0,24-6-1 0,-24 6-2 16,25-5-1-16,-25 5-3 0,30-5 1 0,-30 5-1 16,40-5-1-16,-17 5 1 0,2 0-2 0,-2-6 1 15,2 6 0-15,0 0-1 0,-3-4 0 16,0 4 0-16,1 0-1 0,-23 0 0 0,37-4-1 15,-37 4-2-15,36 0-5 0,-36 0-7 16,30 4-34-16,-30-4-30 0,27 6-50 0,-27-6-41 16,0 0-39-16,24 0-132 0,-24 0 35 0,0 0 171 15</inkml:trace>
  <inkml:trace contextRef="#ctx0" brushRef="#br0" timeOffset="4629.0161">2927 19 1008 0,'0'0'52'16,"0"0"-34"-16,0 0-14 0,0 0-3 16,0 0-1-16,0 0 2 0,0 0 3 0,0 0 1 15,0 0 1-15,-6 21 2 0,6-21 0 0,0 0 2 16,0 0-1-16,6 33 5 0,-6-33-1 0,0 30 6 16,0-30-4-16,0 45 4 0,0-20-8 0,0 5 3 15,0 4-8-15,0-3 3 0,0 2-7 16,0-1 4-16,0 0 13 0,0 0-30 0,-5-2 30 15,5 2-31-15,-4-6 11 0,4-1 5 0,-5-1-6 16,5-2 5-16,0 0-5 0,0-22 4 0,-8 40-4 16,8-40 2-16,0 38-2 0,0-38 3 0,-4 29-3 15,4-29 1-15,0 22-1 0,0-22 1 0,0 0-2 16,0 25 2-16,0-25-1 0,0 0-2 16,0 0 1-16,0 0-1 0,0 0-3 15,0 0-3-15,0 0-8 0,0 0-11 0,0 0-20 16,0 0-48-16,0 0-38 0,0 0-20 0,26-16-20 15,-26 16 14-15,0 0-18 0,0 0-29 0,13-41 120 16,11 44 87-16</inkml:trace>
  <inkml:trace contextRef="#ctx0" brushRef="#br0" timeOffset="6491.7456">3386 427 954 0,'-7'27'243'0,"7"-27"-176"16,0 0-26-16,0 0-14 0,0 0-7 0,0 0-7 15,0 0-4-15,0 0-2 0,0 0 0 0,0 0-1 16,0 0-1-16,0 0 1 0,0 0-1 16,0 0 0-16,0 0 2 0,0 0-1 0,0 0 1 15,0 0 4-15,0 0 0 0,0 0 2 0,0 0 2 16,0 0 0-16,22 0-1 0,-22 0-2 0,0 0-3 15,0 0-3-15,27-8-1 0,-27 8-1 16,26 0-1-16,-26 0-1 0,39 0 0 0,-17 0 0 16,3 0 0-16,1 0-1 0,2 5 0 0,-1-5 0 15,0 5-1-15,-1 1 0 0,0-1 1 16,-1 0-1-16,1 2 1 0,-2-1-2 0,-3-2 1 16,-21-4-1-16,42 9 1 0,-42-9 0 0,43 9-1 15,-20-5-2-15,-2-4-1 0,5 4-4 0,-26-4-9 16,46 0-27-16,-46 0-29 0,45 0-47 0,-45 0-39 15,40-17-122-15,-40 17-111 0,35-26 18 0,-8 23 286 16</inkml:trace>
  <inkml:trace contextRef="#ctx0" brushRef="#br0" timeOffset="6694.883">5226 98 1006 0,'0'0'136'0,"0"0"-53"16,0 0-25-16,0 0-19 0,0 0-12 16,0 0-10-16,0 0-6 0,0 0-5 0,0 0-1 15,0 0-1-15,0 0 1 0,0 0-1 0,0 0 1 16,0 0-1-16,0 0 2 0,0 0 0 16,0 0 1-16,0 0 2 0,-23 8 0 0,23-8-1 15,0 0 2-15,-32 26-3 0,32-26 1 0,-31 27-2 16,31-27 2-16,-34 35-4 0,34-35 3 0,-35 38-4 15,18-16 3-15,-2 0-3 0,-2 2 2 16,2-2-3-16,0 2 5 0,2-3 14 0,1 4-31 16,4-2 30-16,1-2-32 0,11-21 12 0,-19 40 3 15,19-40-3-15,-12 37 3 0,12-37-3 0,-5 33 4 16,5-33-3-16,0 37 2 0,0-37-2 0,16 35 2 16,-16-35-3-16,20 32 2 0,-20-32-3 0,28 33 3 15,-28-33-3-15,34 32 3 0,-34-32-3 0,36 27 3 16,-36-27-4-16,37 24 3 15,-37-24-2-15,37 23 1 0,-37-23 0 0,40 18 0 16,-40-18-1-16,41 14 1 0,-41-14-1 0,37 10 0 16,-37-10 0-16,36 6 0 0,-36-6 0 0,39 0-1 15,-39 0 1-15,40 0 0 0,-40 0 0 0,37 0 0 16,-37 0 0-16,37-6 0 0,-37 6-1 0,33-11 1 16,-33 11 2-16,34-14-2 0,-34 14 3 15,31-19-2-15,-31 19 0 0,28-21-1 0,-28 21 1 16,24-20-1-16,-24 20 2 0,0 0-3 0,29-25 1 15,-29 25-1-15,0 0 2 0,0 0-2 0,0 0 3 16,22-24 0-16,-22 24 2 0,0 0 0 0,0 0 0 16,4-22 0-16,-4 22-1 0,0 0-1 15,0 0 2-15,0-28-2 0,0 28 1 0,0 0-2 16,0 0 1-16,-4-27 0 0,4 27-1 16,0 0 0-16,0 0 1 0,0 0-1 0,-16-23 1 15,16 23 0-15,0 0 0 0,0 0-1 0,-22-23 1 16,22 23-2-16,0 0 2 0,-25-15-1 0,25 15 1 15,0 0 0-15,-30-6-1 0,30 6 0 0,-27 0 0 16,27 0-1-16,-33 0-1 0,33 0 2 0,-39 15-1 16,39-15 1-16,-39 20 0 0,39-20 0 15,-43 25-1-15,20-12 2 0,-1 3-3 0,3-1 3 16,21-15-3-16,-42 34 3 0,42-34-3 16,-35 30 3-16,35-30-3 0,-26 31 3 0,26-31-2 15,-22 25 1-15,22-25-1 0,-17 21 1 0,17-21-1 16,0 0 0-16,-19 28-1 0,19-28 1 0,0 0-4 15,-8 30 1-15,8-30-4 0,0 0 1 0,0 31-4 16,0-31-1-16,0 0-3 0,0 23-1 16,0-23-3-16,0 0 0 0,0 0-8 0,0 0-9 15,16 23-24-15,-16-23-41 0,0 0-91 0,0 0-154 16,0 0-47-16,23 0 99 0</inkml:trace>
  <inkml:trace contextRef="#ctx0" brushRef="#br0" timeOffset="9801.2389">6454 187 599 0,'0'0'130'0,"0"0"-57"0,0 0-15 0,0 0-10 15,0 0-4-15,0 0-3 0,0 0-3 16,0 0-6-16,0 0-5 0,0 0-5 0,0 0-2 16,0 0-4-16,0 0-2 0,0 0-1 0,0 0-1 15,0 0 1-15,0 0 1 0,-22 0 3 0,22 0 2 16,0 0 2-16,0 0 0 0,-30 6-2 16,30-6-2-16,-23 7-4 0,23-7-2 0,-30 11-2 15,30-11-2-15,-33 13 0 0,33-13 0 0,-35 15-3 16,35-15 3-16,-35 16-3 0,35-16 2 15,-32 16-2-15,32-16 1 0,-26 16-1 0,26-16-1 16,0 0 0-16,-26 18 0 0,26-18-2 0,0 0 2 16,0 0-2-16,0 0 1 0,0 0-1 0,0 0 1 15,0 0 0-15,0 0 0 0,0 0 1 0,0 0 1 16,-4 25 1-16,4-25 0 0,0 0-1 0,0 0 1 16,26 26-1-16,-26-26 1 0,0 0-3 15,29 24 1-15,-29-24 18 0,25 20-34 0,-25-20 34 16,24 19-34-16,-24-19 14 0,26 20 2 15,-26-20-4-15,30 23 2 0,-30-23-2 0,37 24 2 16,-37-24-1-16,35 25 2 0,-35-25-2 0,33 30 0 16,-33-30-1-16,31 41 1 0,-31-41-3 0,29 40 4 15,-29-40-3-15,20 41 3 0,-11-18-4 0,-9-23 4 0,5 45-4 16,-5-45 3-16,0 43-2 0,0-43 3 16,-9 38-2-16,9-38 3 0,-22 32-1 0,22-32 3 15,-32 25-1-15,32-25 4 0,-43 16-1 0,16-13 0 16,-2-3 1-1,-2 0-1-15,1 0-1 0,3-3-1 0,-1-4 1 0,6 1 0 16,22 6 0-16,-41-9 0 0,41 9 2 0,-35-12-2 16,35 12 2-16,-32-11-3 0,32 11 1 0,-24-5-2 15,24 5 1-15,0 0-1 0,0 0-1 16,0 0 2-16,0 0-1 0,0 0 0 0,0 0 0 0,0 0 0 16,0 0-1-16,0 0 0 0,0 0-2 0,0 0 0 15,0 0-3-15,0 0-1 0,0 0 1 0,0 0-2 16,0 0 0-16,0 0-3 0,0 0-7 0,0 0-7 15,0 0-13-15,0 0-7 0,0 0-7 0,0 0-4 16,0 0-5-16,0 0-11 16,0 0-16-16,0 0-24 0,0 0-16 0,0 0-4 15,0 0-3-15,0 0-118 0,-11-33-43 0,11 33 166 16</inkml:trace>
  <inkml:trace contextRef="#ctx0" brushRef="#br0" timeOffset="10660.7567">7112 297 809 0,'-24'-16'129'0,"24"16"-51"0,0 0-17 0,0 0-5 16,0 0-12-16,0 0-5 0,0 0-7 16,0 0-3-16,0 0-5 0,0 0-6 15,0 0-4-15,0 0-6 0,0 0-4 0,0 0-2 16,0 0-2-16,0 0 1 0,0 0 0 0,0 0 0 16,0 0 2-16,0 0 2 0,8 24 1 0,-8-24-1 15,0 0 1-15,0 0-1 0,0 24-1 0,0-24 3 16,5 24-2-16,-5-24 1 0,6 37 20 0,-6-16-34 15,0 3 33-15,0 2-34 0,0-1 10 16,0 6 3-16,0 2-5 0,0-1 5 0,0-3-5 16,0 2 5-16,0-4-6 0,0-2 6 0,0 2-6 15,4-3 5-15,-4-3-5 0,0-21 3 0,0 38-3 16,0-38 3-16,7 30-2 0,-7-30 1 0,0 25 0 16,0-25 0-16,0 0-1 0,0 26 2 15,0-26-3-15,0 0 3 0,0 0-2 0,0 25 1 16,0-25-2-16,0 0 1 0,0 0-1 15,0 0 1-15,0 0-1 0,0 0 0 0,0 0-2 16,0 0 0-16,0 0-4 0,0 0-5 0,0 0-6 16,0 0-34-16,0 0-155 0,0 0-238 0,24-26 6 15,-24 26 200-15</inkml:trace>
  <inkml:trace contextRef="#ctx0" brushRef="#br0" timeOffset="12038.7416">7561 390 361 0,'0'0'156'0,"0"0"-51"16,0 0-22-16,0 0-15 0,0 0-16 16,0 0-12-16,0 0-9 0,0 0-2 0,0 0-4 15,0 0 0-15,0 0-3 0,0 0 0 0,0 0 0 16,0 0 4-16,0 0 3 0,0 0 4 0,0 0 1 16,0 0-1-16,0 0-3 0,22 31-19 0,-22-31 10 15,0 0-17-15,0 31 8 0,0-31 2 0,0 40-7 16,0-17 2-16,0 5-5 0,5 1 3 15,-5-1-7-15,0 2 6 0,4-3-6 16,-4-4 4-16,0 4-4 0,0-5 3 0,0-22-3 16,0 37 3-16,0-37-3 0,0 30 5 0,0-30-2 15,0 0 1-15,0 24 0 0,0-24 0 0,0 0 1 16,0 0 2-16,0 0 1 0,0 0-1 0,0 0 1 16,0 0-1-16,0 0 0 0,0 0 0 0,0 0 0 15,0 0 0-15,0 0 1 0,0 0 0 16,0 0 1-16,0 0 1 0,0 0 1 0,0 0 3 15,0 0 1-15,0 0 3 0,0 0 2 0,0 0 4 16,0 0 7-16,0 0-4 0,0 0-4 0,0 0-5 16,0 0-12-16,15-24-2 0,-15 24-1 15,15-38-2-15,-15 38 2 0,13-37-2 0,-13 37 2 16,15-32-3-16,-15 32 2 0,17-36-2 0,-17 36 2 16,16-35-2-16,-16 35 3 0,12-27-2 15,-12 27 1-15,17-28-1 0,-17 28 1 0,14-22-3 16,-14 22 3-16,0 0-3 0,24-28 2 0,-24 28-2 15,0 0 2-15,0 0-1 0,27-27 0 0,-27 27 0 16,0 0 0-16,0 0-1 0,26-17 1 0,-26 17 0 16,0 0 1-16,0 0-1 0,25-15 1 0,-25 15-1 15,0 0 2-15,22-12-2 0,-22 12 1 0,0 0-2 16,22-15 1-16,-22 15-1 0,0 0 1 16,33-9-1-16,-33 9-1 0,26-7 0 15,-26 7 0-15,31 0-2 0,-31 0 1 0,37 0-1 16,-37 0 1-16,40 13 0 0,-17-5 0 0,-1 0 3 15,0 0-2-15,-22-8 2 0,41 19-2 0,-41-19 0 16,41 22-1-16,-41-22 3 0,30 22-4 0,-30-22 1 16,26 27-2-16,-26-27 0 0,21 36-3 15,-21-36 3-15,16 40-3 16,-12-19 3-16,-4 3-2 0,0 0 4 0,0 0-3 0,0 1 3 0,0 1-3 16,-8-4 3-16,4 2-2 0,4-24 5 0,-12 36-4 15,12-36 6-15,-8 31-5 0,8-31 3 0,-4 25-2 16,4-25 1-16,0 0 0 0,0 21 2 0,0-21-1 15,0 0-1-15,0 0-1 0,0 0-1 16,0 0-2-16,0 0-1 0,0 0-2 16,0 0-1-16,0 0-2 0,0 0-2 0,0 0-1 15,0 0-25-15,0 0-41 16,0 0-90-16,0 0-271 0,19-33-1 0,-19 33 112 0</inkml:trace>
  <inkml:trace contextRef="#ctx0" brushRef="#br0" timeOffset="13476.405">9477 202 825 0,'0'0'94'0,"0"0"-60"0,0 0-5 15,-26-7-3-15,26 7-3 0,0 0-4 0,-22-8 0 16,22 8 0-16,0 0 3 0,-29 0-1 0,29 0-2 16,0 0-3-16,-24 0-2 0,24 0 1 0,0 0 3 15,-26-3 4-15,26 3 5 0,0 0 1 0,-21 5 0 16,21-5-4-16,0 0-6 0,-33 8-6 0,33-8-2 15,-24 12-6-15,24-12 2 0,-28 15-3 16,28-15 1-16,-28 20-1 0,28-20 2 0,-30 24-3 16,30-24 2-16,-26 25-2 0,26-25 2 0,-27 28-2 15,27-28 2-15,-26 25-1 0,26-25 1 16,-18 26 18-16,18-26-33 0,-18 28 33 0,18-28-33 16,-19 30 13-16,19-30 2 0,-14 33-3 0,14-33 3 15,-14 35-2-15,14-35 3 0,-5 40-4 0,5-19 4 16,0-21-4-16,-5 45 2 0,5-22-3 15,0 0 3-15,5 2-2 0,-5 0 3 0,8-4-4 16,-4 3 3-16,1-2-5 0,1 2 5 0,-6-24-4 16,13 40 3-16,-13-40-3 0,16 35 3 0,-16-35-3 15,16 32 3-15,-16-32-3 0,18 26 3 0,-18-26-2 16,0 0 1-16,28 29 0 0,-28-29 2 0,0 0-3 16,32 27 4-16,-32-27-4 0,27 16 2 15,-27-16 0-15,29 14 0 0,-29-14 0 16,34 9 0-16,-34-9 0 0,41 7 0 0,-18-7-1 15,1 0 0-15,1 0 0 0,0 0 0 0,6 0 0 16,-4 0 0-16,3-7-1 0,0 1 1 0,-1 0 0 16,0 2 0-16,0-3 1 0,-1-1 0 0,-1 2 3 15,-1-2-2-15,-4 0 3 0,1 1 1 0,-23 7 1 16,36-17 1-16,-36 17 3 0,33-16 0 16,-33 16 3-16,26-17-3 0,-26 17 0 0,0 0-3 15,27-28 0-15,-27 28-3 0,0 0 1 0,22-30-3 16,-22 30 1-16,12-26-2 0,-12 26 1 0,13-30-3 15,-13 30 3-15,11-37-3 0,-11 37 3 16,9-42-4-16,-9 19 2 0,7-1-2 0,-7 0 2 16,3-3-4-16,-3-3 6 0,0-1-7 0,0-2 5 15,-4 0-6-15,-2 3 4 0,0 1-3 16,-4 0-12-16,2 6 26 0,-1-1-24 0,9 24 25 16,-18-34-9-16,18 34-4 0,-18-22 1 0,18 22-2 15,0 0-1-15,-34-30 1 0,34 30 1 0,-28-12-1 16,28 12 2-16,-32-12-4 0,32 12 1 0,-31-3 1 15,31 3 0-15,-28 0 0 0,28 0 1 0,-29 0 1 16,29 0-1-16,-29 3 0 0,29-3 0 0,-27 0-1 16,27 0 1-16,-23 0 1 15,23 0-1-15,-24 0 1 0,24 0-2 0,0 0-1 16,0 0-1-16,-25 0-2 0,25 0-3 0,0 0-4 16,0 0-16-16,0 0-27 0,0 0-59 0,0 0-67 15,0 0-64-15,0 0-39 0,0 0-39 0,0 0-2 16,2-22 270-16</inkml:trace>
  <inkml:trace contextRef="#ctx0" brushRef="#br0" timeOffset="14402.6698">9890 620 770 0,'0'0'135'0,"0"0"-51"0,0 0-19 0,0 0-9 15,0 0-12-15,0 0-15 0,-21-4-8 0,21 4-6 16,0 0-6-16,0 0-2 0,0 0-1 0,0 0 3 16,0 0 0-16,0 0 2 0,0 0 2 0,0 0 0 15,-23 8 3-15,23-8 5 0,0 0 0 0,0 0 2 16,-25 0-1-16,25 0-2 0,0 0 0 0,-22 0 1 15,22 0-2-15,0 0-1 16,-33 0-1-16,33 0-5 0,-24 0-2 0,24 0-2 16,-34 0-2-16,34 0 0 0,-44 8-2 0,20-8 1 15,-4 10-1-15,-5-5 0 0,0-2 0 0,-2 4 2 16,-3-1-2-16,0-2 3 0,0-4-2 0,2 6 1 16,-3-6-2-16,3 0 1 0,0 0-2 0,-2 0 0 15,3 0 1-15,2-4-1 0,-1 4-2 0,5-6 1 16,0 0-2-16,4 6 0 0,2-4-1 15,23 4 0-15,-32-6-2 0,32 6-2 0,-21 0-4 16,21 0-8-16,0 0-16 0,0 0-22 0,0 0-86 16,-30-12-151-16,30 12-177 0,0 0 28 0,0 0 278 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8-05-02T19:07:09.43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CA35E80-3A16-4EC0-9C07-3F815F98A6C2}" emma:medium="tactile" emma:mode="ink">
          <msink:context xmlns:msink="http://schemas.microsoft.com/ink/2010/main" type="writingRegion" rotatedBoundingBox="20483,3584 30019,4045 29957,5324 20421,4862"/>
        </emma:interpretation>
      </emma:emma>
    </inkml:annotationXML>
    <inkml:traceGroup>
      <inkml:annotationXML>
        <emma:emma xmlns:emma="http://www.w3.org/2003/04/emma" version="1.0">
          <emma:interpretation id="{F9651D0B-4718-46D2-AC4E-032C0240692A}" emma:medium="tactile" emma:mode="ink">
            <msink:context xmlns:msink="http://schemas.microsoft.com/ink/2010/main" type="paragraph" rotatedBoundingBox="20483,3584 30019,4045 29957,5324 20421,48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3E2B3C-B133-43E4-B8F2-5BCA181A4E94}" emma:medium="tactile" emma:mode="ink">
              <msink:context xmlns:msink="http://schemas.microsoft.com/ink/2010/main" type="line" rotatedBoundingBox="20483,3584 30019,4045 29957,5324 20421,4862"/>
            </emma:interpretation>
          </emma:emma>
        </inkml:annotationXML>
        <inkml:traceGroup>
          <inkml:annotationXML>
            <emma:emma xmlns:emma="http://www.w3.org/2003/04/emma" version="1.0">
              <emma:interpretation id="{AD7020BB-5602-4BD5-A807-E42EFEB339D5}" emma:medium="tactile" emma:mode="ink">
                <msink:context xmlns:msink="http://schemas.microsoft.com/ink/2010/main" type="inkWord" rotatedBoundingBox="24024,3755 27263,3912 27201,5190 23962,5034"/>
              </emma:interpretation>
              <emma:one-of disjunction-type="recognition" id="oneOf0">
                <emma:interpretation id="interp0" emma:lang="en-US" emma:confidence="0">
                  <emma:literal>refusing to</emma:literal>
                </emma:interpretation>
                <emma:interpretation id="interp1" emma:lang="en-US" emma:confidence="0">
                  <emma:literal>r=8sin20,</emma:literal>
                </emma:interpretation>
                <emma:interpretation id="interp2" emma:lang="en-US" emma:confidence="0">
                  <emma:literal>r=8sin20.</emma:literal>
                </emma:interpretation>
                <emma:interpretation id="interp3" emma:lang="en-US" emma:confidence="0">
                  <emma:literal>r=8sin20"</emma:literal>
                </emma:interpretation>
                <emma:interpretation id="interp4" emma:lang="en-US" emma:confidence="0">
                  <emma:literal>r=8sin2f</emma:literal>
                </emma:interpretation>
              </emma:one-of>
            </emma:emma>
          </inkml:annotationXML>
          <inkml:trace contextRef="#ctx0" brushRef="#br0">4160-75 937 0,'0'0'168'16,"0"0"-113"-16,0 0-22 0,0 0-9 0,0 0-6 16,0 0-3-16,0 0-5 0,0 0-3 0,0 0-3 31,0 0-2-31,0 0 2 0,0 0 2 0,0 0 2 0,0 0 4 16,-24 0 1-16,24 0 2 0,0 0 1 0,0 0 1 15,0 0 1-15,0 0-2 0,-27-6-1 16,27 6-2-16,0 0-5 0,-25 0 0 0,25 0-3 15,-24 0 0-15,24 0 0 0,-24-6 0 0,24 6 2 0,-23 0-1 0,23 0-1 0,-31 0 1 16,31 0-1-16,-32 7-1 0,32-7 2 0,-30 6-3 16,30-6 0-16,-27 9 0 0,27-9-2 0,-33 8 0 15,33-8-1-15,-38 12 2 0,38-12-1 0,-37 13 1 32,37-13-1-32,-42 16 0 0,42-16-1 0,-36 10 3 15,36-10-2-15,-33 9 1 0,33-9-1 0,-27 13 1 16,27-13-2-16,-24 8 1 0,24-8-1 0,0 0 1 15,-27 10-3-15,27-10 3 0,0 0-2 0,-23 15 1 16,23-15-1-16,0 0 1 0,0 0-1 0,0 0 2 16,-17 25-1-16,17-25 1 0,0 0-1 0,0 27 2 15,0-27-1-15,5 26 0 0,-5-26 0 16,12 30 1-16,-12-30-3 0,17 29 5 0,-17-29-5 16,22 29 4-16,-22-29 1 0,24 27 1 0,-24-27-1 15,28 27 3-15,-28-27-3 0,34 26 2 0,-34-26-1 16,36 26 0-16,-36-26-2 0,40 22 1 15,-40-22-4-15,44 27 3 0,-22-14-1 0,2 3 2 16,-1-4-4-16,-23-12 2 0,43 28-3 0,-19-14 3 16,1 2-4-16,1-1 4 0,-1 4-5 15,1-3 3-15,-4 3-3 0,3-1 4 0,-3 1-3 16,-22-19 3-16,42 37 13 0,-42-37-30 0,37 44 29 16,-37-44-30-16,33 38 13 0,-33-38 3 0,22 42-5 15,-22-42 2-15,17 43-3 0,-17-20 4 0,6 2-5 16,-6-3 5-16,0 2-4 0,-5 1 4 0,1-1-5 15,-6-1 3-15,-3-1-6 0,0 4 3 16,-5 0-2-16,-5-4 2 0,-1 0-4 0,-1-6 2 16,-2 0-4-16,0-5 4 0,-1-1 0 15,-4-6 3-15,0-4 3 0,-2 0 1 0,5 0 2 16,-2-6 0-16,4-2 3 0,2-2-2 0,0-2 3 16,4-1-3-16,21 13 2 0,-42-31-1 0,42 31 3 15,-32-40-1-15,32 40 6 0,-21-39-2 0,21 39 6 16,-14-39-4-16,14 39 4 0,-4-42-2 15,4 18 4-15,6 1-5 0,2-2 3 0,4 0-6 16,0 0 2-16,5-3-6 0,1 2 4 0,4-1-6 16,3-1-14-16,-4 4 31 0,2-3-29 0,-2 4 30 15,2-2-9-15,3 3-6 0,-2 0 5 16,1-2-5-16,1 1 4 0,-4 2-4 0,3-4 3 16,-1 0-3-16,-24 25 2 0,41-40-4 0,-41 40 3 15,37-40-4-15,-37 40 2 0,30-39-4 16,-30 39 1-16,20-37-9 0,-20 37-7 0,10-43-19 15,-10 43-28-15,0-48-46 0,0 48-100 0,-8-34-254 16,8 34 15-16,-15-31 160 0</inkml:trace>
          <inkml:trace contextRef="#ctx0" brushRef="#br0" timeOffset="968.8671">4116-46 677 0,'0'0'155'0,"0"0"-86"16,0-28-28-16,0 28-9 0,0 0-11 0,-13-24-7 16,13 24-9-16,0 0-2 0,0 0-3 0,-11-25-5 15,11 25-15-15,0 0-33 0,-19-23-64 0,19 23-236 16,0 0 32-16,-25-10 173 0</inkml:trace>
          <inkml:trace contextRef="#ctx0" brushRef="#br0" timeOffset="13072.6063">5352 447 1040 0,'-33'-18'91'0,"33"18"-54"15,0 0-20-15,0 0-9 0,-24-16-2 0,24 16-1 16,0 0 0-16,-29-11 1 0,29 11 3 0,-24-5 2 15,24 5 3-15,-32-4 3 0,32 4 2 0,-36 0 2 16,14-5 1-16,22 5 0 0,-45 0-4 16,22 8-2-16,-5-4-3 0,1 4-4 0,-1 1-3 15,2-1-1-15,1 5-4 0,2-4 0 0,23-9-2 16,-37 26 1-16,37-26-3 0,-31 21 3 0,31-21-4 16,-26 25 2-16,26-25-2 0,0 0 1 15,-18 24-3-15,18-24-1 0,0 0-1 0,0 0 0 16,0 24-2-16,0-24 6 0,0 0 0 0,0 0 4 15,33 25 4-15,-33-25 3 0,24 13 20 16,-24-13-18-16,30 16 17 0,-30-16-20 0,39 16-2 16,-39-16-17-16,43 19 16 0,-19-6-16 0,1 2 15 15,2-2 1-15,-2 2-5 0,1 0 3 0,-3 1-3 16,1 3 2-16,1 1-5 0,-2 0 2 0,-3 5-6 16,-2-5 2-16,-4 5-3 0,-3-4 6 0,-11-21-5 15,15 41 4-15,-15-41-3 0,0 33 0 16,0-33-1-16,-6 36 2 0,6-36-3 0,-25 29 4 15,4-18-3-15,-9-3 1 0,-1-8 0 0,-8 0 2 16,2 0 3-16,-3-11 1 0,2-3 3 0,-1 5-1 16,3-5 4-16,4-1-3 0,-2 0 3 15,5 0-2-15,3 2-1 0,1-2-2 0,25 15 1 16,-35-22-2-16,35 22-2 0,-24-16-3 0,24 16-5 16,0 0-10-16,0 0-17 0,-24-25-27 15,24 25-89-15,0 0-235 0,0 0-7 0,0 0 198 16</inkml:trace>
          <inkml:trace contextRef="#ctx0" brushRef="#br0" timeOffset="15106.8656">5669 607 906 0,'0'0'113'0,"0"0"-80"0,0 0-21 16,0 0-6-16,0 0-1 0,0 0 3 0,0 0-1 16,0 0 2-16,0 0-1 0,0 0 0 0,0 0 0 15,0 0 0-15,0 0 4 0,0 0 3 16,-7 24 3-16,7-24 4 0,0 0-1 0,7 35-17 16,-7-35 10-16,0 33-16 0,0-33 9 15,0 44 2-15,0-14-7 0,0-2 2 0,0 0-6 16,0 1 4-16,0 0-4 0,0-2 3 0,0 1-4 15,-6-4 3-15,6 5-5 0,0-5 1 0,0-2-7 16,0-22-2-16,0 39-10 0,0-39-6 0,6 31-10 16,-6-31-11-16,0 0-27 0,0 0-22 15,0 0-11-15,0 0-7 0,0 0 15 0,21-7 7 16,-21 7 9-16,11-27 8 0,-11 27 11 0,12-34 8 16,-12 34 6-16,17-37 4 0,-9 13-3 0,-8 24 17 15,23-37 35-15</inkml:trace>
          <inkml:trace contextRef="#ctx0" brushRef="#br0" timeOffset="15138.0953">6095 766 818 0,'0'0'52'15,"0"0"-25"-15,0 0-7 0,0 22-2 0,0-22-2 16,0 0-2-16,9 27-3 0,-9-27-1 0,8 24-1 16,-8-24 2-16,11 32 0 0,-11-32 3 15,10 31-4-15,-10-31 3 0,10 32-3 16,-10-32 2-16,8 31-1 0,-8-31 1 0,7 28-3 15,-7-28-1-15,4 26-2 0,-4-26 2 0,0 0-2 16,0 30 1-16,0-30 1 0,0 0 0 0,0 0 1 16,0 22 1-16,0-22 0 0,0 0 0 0,0 0 1 15,0 0 0-15,0 0 1 0,0 0 1 16,0 0 2-16,0 0 4 0,0 0 4 0,0 0 3 16,0 0 6-16,0 0 1 0,0 0 4 0,0 0 7 15,0 0 0-15,0 0-6 0,0 0-5 0,0 0-15 16,-5-22-7-16,5 22-4 0,0-29 2 0,0 29-4 15,10-38 3-15,-10 38-2 0,11-37 3 0,-11 37-3 16,18-43 4-16,-18 43-3 0,22-39 1 16,-22 39-1-16,26-34 1 0,-26 34-3 15,25-30 1-15,-25 30-2 0,27-26 0 0,-27 26-2 16,31-26 1-16,-31 26-3 0,31-16 2 0,-31 16-2 16,29-10 1-16,-29 10-2 0,31-9 2 0,-31 9-1 15,32 0-1-15,-32 0 1 0,31 0-2 0,-31 0 0 16,28 9 0-16,-28-9-1 0,30 18-2 0,-30-18 1 15,31 25-3-15,-31-25 1 0,28 34-2 0,-28-34 3 16,24 41-3-16,-24-41 2 0,23 45-3 16,-14-21 3-16,1-1-4 0,-2 4 3 0,-2 2-4 15,0-2 3-15,-1 2-6 0,-5-2 3 16,9-2-7-16,-9-25-2 0,8 41-6 0,-8-41-2 16,10 33-11-16,-10-33-5 0,13 29-23 0,-13-29-37 15,18 21-114-15,-18-21-218 0,0 0 37 0,0 0 198 16</inkml:trace>
          <inkml:trace contextRef="#ctx0" brushRef="#br0" timeOffset="-9518.1577">22 0 1005 0,'0'0'106'0,"0"0"-45"0,0 0-23 16,0 0-9-16,0 0-7 0,0 0-5 0,0 0-4 15,0 0-5-15,0 0-3 0,0 0-2 0,0 0 0 16,0 0-1-16,0 0 2 0,0 0 2 16,0 0 1-16,0 0 4 0,0 0-2 0,0 0 1 15,-13 30-1-15,13-30 1 0,0 32-3 0,0-8 4 16,-4 3-6-16,4 4 3 0,0 5-6 0,-5 2 3 15,5 4-7-15,0 5 6 0,0 0-8 16,0 3 7-16,6 0-9 0,0-1 9 0,-2-2-9 16,4-5-6-16,-2-3 29 0,-2-4-30 0,2-2 29 15,-6-4-14-15,0-2-6 0,7-3 7 16,-7-2-5-16,0-22 4 0,4 32-4 0,-4-32 3 16,0 0-2-16,0 0 0 0,0 0 0 0,0 0 1 15,0 0 0-15,0 0 2 0,0 0 1 0,0 0 1 16,0 0 3-16,0 0 2 0,0 0 3 0,0 0 2 15,0 0 7-15,0 0 7 0,0 0-2 0,0 0-3 16,0 0-8-16,0-27-12 0,0 27 0 16,5-39-3-16,-5 15 3 0,4 4-5 0,-4-4 6 15,5-4 10-15,-5-2-23 0,8 1 31 0,-8-3-26 16,11 0 13-16,-6-1 5 0,1 0-8 0,-1-1 7 16,2 9-7-16,0-1 4 0,-7 26-4 15,12-39 1-15,-12 39-2 0,12-30 0 0,-12 30-1 16,13-23-1-16,-13 23-1 0,0 0 2 0,24-32-3 15,-24 32 2-15,0 0-2 0,31-31 0 16,-31 31-2-16,32-20 1 0,-32 20-3 0,42-22 3 16,-19 11-3-16,-1 2 1 0,3-4-1 0,1 5 1 15,1-4-1-15,4 5 2 0,-4-1-1 0,0 2 0 16,-2-1-2-16,2 4-1 0,1 3-2 0,2 0-4 16,2-5-5-16,1 10-5 0,-3-5-8 0,5 11-10 15,-8-6-8-15,6 9-11 0,-10-10-8 0,13 16-17 16,-36-20-25-16,58 25-62 0,-58-25-59 15,37 15-161-15,-10 4 32 0,-27-19 310 16</inkml:trace>
          <inkml:trace contextRef="#ctx0" brushRef="#br0" timeOffset="-8661.917">1426 358 952 0,'-24'0'100'0,"24"0"-58"0,0 0-18 16,0 0-1-16,0 0 1 0,0 0 3 0,0 0 1 15,0 0 2-15,0 0 3 0,0 0 0 0,0 0 0 16,0 0 1-16,0 0-3 0,0 0 0 0,0 0-3 16,0 0-3-16,0 0 0 0,0 0-3 15,28 6-1-15,-28-6-3 0,23 0-3 0,-23 0-4 16,30 0-1-16,-30 0-3 0,38 0-1 0,-38 0-3 15,42-6 0-15,-21 6-1 0,2 0-1 0,-1 0 0 0,2 0-2 16,-1 0 1-16,-2 0 0 0,2 0-2 0,0 0-1 16,-2 9-4-16,3-9-2 0,-24 0-2 0,45 10-3 15,-45-10 0-15,42 9-5 0,-42-9-2 0,42 10-7 16,-42-10-5 0,42 6-10-16,-42-6-9 0,36 11-14 0,-36-11-16 15,32 5-27-15,-32-5-39 0,0 0 6 0,21 0-82 16,-21 0-86-16,0 0 19 0,0 0 277 15</inkml:trace>
          <inkml:trace contextRef="#ctx0" brushRef="#br0" timeOffset="-7184.6566">1357 642 1058 0,'-23'0'56'0,"23"0"-31"0,0 0-5 16,-24 0 3-16,24 0 5 0,0 0-2 0,0 0 1 0,0 0 1 16,0 0-1-16,0 0 2 0,0 0 0 0,0 0 2 15,0 0-14-15,0 0 15 16,0 0-15-16,0 0 12 0,0 0 0 0,0 0-1 15,0 0 1-15,36 14-5 0,-36-14-3 0,45 6-6 16,-19-6-2-16,-1 4-5 0,6-4 0 0,4 5-4 16,4-5-1-16,3 7-2 0,-2-7 0 0,1 7-2 15,1-7 0-15,-2 11-3 0,-4-8-4 0,-1 5-3 16,-4-8-7-16,-2 7-7 0,-3-7-11 0,1 3-13 16,-27-3-23-16,37 0-38 0,-37 0-88 15,14-23-264-15,-14 23 47 0,0 0 139 0</inkml:trace>
          <inkml:trace contextRef="#ctx0" brushRef="#br0" timeOffset="19224.1241">7746 402 677 0,'0'0'74'15,"0"0"-27"-15,0 0-5 0,0 0-7 0,0 0 1 16,0 0 2-16,0 0 6 0,0 0 2 16,0 0 3-16,0 0 2 0,0 0 1 0,0 0-3 15,0 0-6-15,0 0-9 0,0 0-5 0,0 0-8 16,0 0-3-16,0 0-3 0,0 0-3 0,0 0-2 15,0 0-2-15,0 0 1 0,0 0-1 0,24-8 1 16,-24 8 0-16,0 0 2 0,0 0-3 16,24-17 1-16,-24 17-2 0,0 0 2 0,28-15-1 15,-28 15 1-15,24-9 1 0,-24 9-2 0,27-12-2 16,-27 12 2-16,24-12-2 0,-24 12 1 16,26-8-3-16,-26 8 2 0,32-10-3 0,-32 10 2 15,35-7-3-15,-35 7 2 0,35-7-1 0,-35 7 0 16,30-5 1-16,-30 5-1 0,34 0-1 0,-34 0 1 15,33-6-1-15,-33 6 0 0,31 0-1 0,-31 0 1 16,24 8-1-16,-24-8 0 0,22 0 1 0,-22 0 0 16,0 0-2-16,24 10 2 0,-24-10-1 15,0 0-1-15,0 0 2 0,27 17-2 0,-27-17 1 16,0 0-3-16,23 22 1 0,-23-22-3 0,0 0 0 16,17 34-2-16,-17-34 1 0,5 34-3 15,-5-34 3-15,0 42-5 0,-8-20 6 0,2 2-5 16,-5 0 4-16,-1 3-2 0,-4 0 4 0,0-3 14 15,-4 0-27-15,-2 0 29 0,-3-1-30 0,-2 2 12 16,-3-5 4-16,-2 3-4 0,5-1 4 16,-4-1-4-16,3 0 3 0,0 2-3 0,-3-3 2 15,4-2-3-15,2 3 3 0,1-3-4 0,1 0 4 16,23-18-2-16,-41 32 2 0,41-32-2 0,-34 36 4 16,34-36-3-16,-21 32 3 0,21-32-3 0,-14 30 1 15,14-30-4-15,-8 24 1 0,8-24-4 16,0 0 1-16,0 30-2 0,0-30 2 0,0 0 2 0,0 0 2 15,11 23 0-15,-11-23 1 16,0 0-4-16,0 0 0 0,0 0 3 0,0 0 2 16,0 0 1-16,0 0 3 0,0 0 2 0,0 0 2 15,0 0 1-15,0 0 2 0,0 0 0 0,0 0 2 16,0 0-1-16,0 0 0 0,0 0-2 0,0 0-2 16,0 0-1-16,0 0 1 0,24 0 0 0,-24 0-1 15,0 0 0-15,0 0-1 0,27-13 1 16,-27 13-1-16,0 0 0 0,32-10-1 0,-32 10-1 15,25-6 1-15,-25 6-1 0,31-7 0 0,-31 7 0 16,38 0 0-16,-17-6 0 0,2 6 0 16,1 0 0-16,2 0 0 0,0 0 0 0,1 0 0 15,5 0-1-15,-1 0 0 0,4 0-1 0,3 0-1 16,-1 0 0-16,-1 6 0 0,3-6-1 0,-4 0-1 16,-5 5-2-16,-2-5-2 0,-3 3-7 15,-25-3-15-15,45 7-33 0,-45-7-50 0,38-12-306 16,-38 12-28-16,0 0 62 0</inkml:trace>
          <inkml:trace contextRef="#ctx0" brushRef="#br0" timeOffset="21288.6786">9124 442 865 0,'0'0'180'0,"0"0"-86"0,0 0-15 0,0 0-17 16,0 0-10-16,0 0-8 0,0 0-8 15,0 0-1-15,0 0-9 0,0 0-6 0,0 0-6 16,0 0-5-16,0 0 0 0,0 0 0 0,0 0-2 16,0 0 2-16,0 0-3 0,0 0 0 0,0 0 2 15,0 0-4-15,-25-19 0 0,25 19 0 0,0 0-1 16,-29 0 0-16,29 0-1 0,0 0-1 0,-32 0-1 16,32 0 0-16,-27 6 2 0,27-6-1 0,-28 9 2 15,28-9-3-15,-32 10 1 0,32-10-1 16,-35 21 0-16,35-21-1 0,-35 24 1 0,35-24-1 15,-32 33 1-15,32-33-3 0,-32 38 3 0,32-38-4 16,-27 43-11-16,15-22 30 0,-1 7-29 0,2-6 29 16,0 1-14-16,-1 0-3 0,5-2 2 15,7-21-3-15,-12 43 3 0,7-19-5 0,5-24 5 16,-5 41-5-16,5-41 4 0,0 40-3 16,0-40 4-16,4 41-4 0,-4-41 3 0,8 35-3 15,-8-35 3-15,17 40-2 0,-17-40 4 0,24 36-3 16,-24-36 2-16,26 26 0 0,-26-26 2 0,31 25-1 15,-31-25 3-15,34 20-3 0,-34-20 2 0,37 17-1 16,-37-17-1-16,44 13 1 0,-20-5-1 0,2-8 0 16,-1 6 1-16,2-6-2 0,0 0 2 0,5 0-2 15,1 0-1-15,-2-6 1 0,3-3-1 16,1-3 3-16,-2 2-1 0,2-3 1 0,-3-4-2 16,-1-3 4-16,-2 1-4 0,-2-9 4 15,-1 5-2-15,-3-6 4 0,-3 0-2 0,-3-1 6 16,-2 1-3-16,-4-7 4 0,-3 5-4 0,-8-8 3 15,5 1-2-15,-10-3-14 0,-5 0 21 0,-6-1-26 16,-4 1 15-16,-3 0-10 0,-6-1-9 0,-3 4 1 16,-9-4-4-16,-2 5 4 0,-2 3-4 15,2 10 5-15,-1 4-4 0,5 4-4 0,3 2-10 16,3 10-18-16,-1-9-27 0,34 13-69 0,-65 0-204 16,42 10-87-16,-1 1 16 0,4-11 405 0</inkml:trace>
          <inkml:trace contextRef="#ctx0" brushRef="#br0" timeOffset="21306.8098">9395 753 803 0,'0'0'94'0,"0"0"-39"0,0 0-8 16,0 0 0-16,0 0-2 0,-24 0 0 0,24 0 1 15,0 0 2-15,-30 5 2 0,9-10-1 0,21 5-3 16,-39 0-6-16,17 5-5 0,-10-5-5 16,4 4-3-16,-11-4-5 0,6 8-4 15,-6-4-9-15,0 4-1 0,-1-2-7 0,-2 1 0 16,2-1-2-16,-2-1-2 0,3 2-2 0,-2-7-6 16,5 10-9-16,-5-10-14 0,11 6-25 0,-8-16-50 15,38 10-137-15,-50 0-137 0,50 0-67 0,-34-20 205 16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8-05-02T19:06:59.9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22 0 1005 0,'0'0'106'0,"0"0"-45"0,0 0-23 16,0 0-9-16,0 0-7 0,0 0-5 0,0 0-4 15,0 0-5-15,0 0-3 0,0 0-2 0,0 0 0 16,0 0-1-16,0 0 2 0,0 0 2 16,0 0 1-16,0 0 4 0,0 0-2 0,0 0 1 15,-13 30-1-15,13-30 1 0,0 32-3 0,0-8 4 16,-4 3-6-16,4 4 3 0,0 5-6 0,-5 2 3 15,5 4-7-15,0 5 6 0,0 0-8 16,0 3 7-16,6 0-9 0,0-1 9 0,-2-2-9 16,4-5-6-16,-2-3 29 0,-2-4-30 0,2-2 29 15,-6-4-14-15,0-2-6 0,7-3 7 16,-7-2-5-16,0-22 4 0,4 32-4 0,-4-32 3 16,0 0-2-16,0 0 0 0,0 0 0 0,0 0 1 15,0 0 0-15,0 0 2 0,0 0 1 0,0 0 1 16,0 0 3-16,0 0 2 0,0 0 3 0,0 0 2 15,0 0 7-15,0 0 7 0,0 0-2 0,0 0-3 16,0 0-8-16,0-27-12 0,0 27 0 16,5-39-3-16,-5 15 3 0,4 4-5 0,-4-4 6 15,5-4 10-15,-5-2-23 0,8 1 31 0,-8-3-26 16,11 0 13-16,-6-1 5 0,1 0-8 0,-1-1 7 16,2 9-7-16,0-1 4 0,-7 26-4 15,12-39 1-15,-12 39-2 0,12-30 0 0,-12 30-1 16,13-23-1-16,-13 23-1 0,0 0 2 0,24-32-3 15,-24 32 2-15,0 0-2 0,31-31 0 16,-31 31-2-16,32-20 1 0,-32 20-3 0,42-22 3 16,-19 11-3-16,-1 2 1 0,3-4-1 0,1 5 1 15,1-4-1-15,4 5 2 0,-4-1-1 0,0 2 0 16,-2-1-2-16,2 4-1 0,1 3-2 0,2 0-4 16,2-5-5-16,1 10-5 0,-3-5-8 0,5 11-10 15,-8-6-8-15,6 9-11 0,-10-10-8 0,13 16-17 16,-36-20-25-16,58 25-62 0,-58-25-59 15,37 15-161-15,-10 4 32 0,-27-19 310 16</inkml:trace>
  <inkml:trace contextRef="#ctx0" brushRef="#br0" timeOffset="2333.5013">1357 642 1058 0,'-23'0'56'0,"23"0"-31"0,0 0-5 16,-24 0 3-16,24 0 5 0,0 0-2 0,0 0 1 0,0 0 1 16,0 0-1-16,0 0 2 0,0 0 0 0,0 0 2 15,0 0-14-15,0 0 15 16,0 0-15-16,0 0 12 0,0 0 0 0,0 0-1 15,0 0 1-15,36 14-5 0,-36-14-3 0,45 6-6 16,-19-6-2-16,-1 4-5 0,6-4 0 0,4 5-4 16,4-5-1-16,3 7-2 0,-2-7 0 0,1 7-2 15,1-7 0-15,-2 11-3 0,-4-8-4 0,-1 5-3 16,-4-8-7-16,-2 7-7 0,-3-7-11 0,1 3-13 16,-27-3-23-16,37 0-38 0,-37 0-88 15,14-23-264-15,-14 23 47 0,0 0 139 0</inkml:trace>
  <inkml:trace contextRef="#ctx0" brushRef="#br0" timeOffset="856.2408">1426 358 952 0,'-24'0'100'0,"24"0"-58"0,0 0-18 16,0 0-1-16,0 0 1 0,0 0 3 0,0 0 1 15,0 0 2-15,0 0 3 0,0 0 0 0,0 0 0 16,0 0 1-16,0 0-3 0,0 0 0 0,0 0-3 16,0 0-3-16,0 0 0 0,0 0-3 15,28 6-1-15,-28-6-3 0,23 0-3 0,-23 0-4 16,30 0-1-16,-30 0-3 0,38 0-1 0,-38 0-3 15,42-6 0-15,-21 6-1 0,2 0-1 0,-1 0 0 0,2 0-2 16,-1 0 1-16,-2 0 0 0,2 0-2 0,0 0-1 16,-2 9-4-16,3-9-2 0,-24 0-2 0,45 10-3 15,-45-10 0-15,42 9-5 0,-42-9-2 0,42 10-7 16,-42-10-5 0,42 6-10-16,-42-6-9 0,36 11-14 0,-36-11-16 15,32 5-27-15,-32-5-39 0,0 0 6 0,21 0-82 16,-21 0-86-16,0 0 19 0,0 0 277 15</inkml:trace>
  <inkml:trace contextRef="#ctx0" brushRef="#br0" timeOffset="9518.1577">4160-75 937 0,'0'0'168'16,"0"0"-113"-16,0 0-22 0,0 0-9 0,0 0-6 16,0 0-3-16,0 0-5 0,0 0-3 0,0 0-3 31,0 0-2-31,0 0 2 0,0 0 2 0,0 0 2 0,0 0 4 16,-24 0 1-16,24 0 2 0,0 0 1 0,0 0 1 15,0 0 1-15,0 0-2 0,-27-6-1 16,27 6-2-16,0 0-5 0,-25 0 0 0,25 0-3 15,-24 0 0-15,24 0 0 0,-24-6 0 0,24 6 2 0,-23 0-1 0,23 0-1 0,-31 0 1 16,31 0-1-16,-32 7-1 0,32-7 2 0,-30 6-3 16,30-6 0-16,-27 9 0 0,27-9-2 0,-33 8 0 15,33-8-1-15,-38 12 2 0,38-12-1 0,-37 13 1 32,37-13-1-32,-42 16 0 0,42-16-1 0,-36 10 3 15,36-10-2-15,-33 9 1 0,33-9-1 0,-27 13 1 16,27-13-2-16,-24 8 1 0,24-8-1 0,0 0 1 15,-27 10-3-15,27-10 3 0,0 0-2 0,-23 15 1 16,23-15-1-16,0 0 1 0,0 0-1 0,0 0 2 16,-17 25-1-16,17-25 1 0,0 0-1 0,0 27 2 15,0-27-1-15,5 26 0 0,-5-26 0 16,12 30 1-16,-12-30-3 0,17 29 5 0,-17-29-5 16,22 29 4-16,-22-29 1 0,24 27 1 0,-24-27-1 15,28 27 3-15,-28-27-3 0,34 26 2 0,-34-26-1 16,36 26 0-16,-36-26-2 0,40 22 1 15,-40-22-4-15,44 27 3 0,-22-14-1 0,2 3 2 16,-1-4-4-16,-23-12 2 0,43 28-3 0,-19-14 3 16,1 2-4-16,1-1 4 0,-1 4-5 15,1-3 3-15,-4 3-3 0,3-1 4 0,-3 1-3 16,-22-19 3-16,42 37 13 0,-42-37-30 0,37 44 29 16,-37-44-30-16,33 38 13 0,-33-38 3 0,22 42-5 15,-22-42 2-15,17 43-3 0,-17-20 4 0,6 2-5 16,-6-3 5-16,0 2-4 0,-5 1 4 0,1-1-5 15,-6-1 3-15,-3-1-6 0,0 4 3 16,-5 0-2-16,-5-4 2 0,-1 0-4 0,-1-6 2 16,-2 0-4-16,0-5 4 0,-1-1 0 15,-4-6 3-15,0-4 3 0,-2 0 1 0,5 0 2 16,-2-6 0-16,4-2 3 0,2-2-2 0,0-2 3 16,4-1-3-16,21 13 2 0,-42-31-1 0,42 31 3 15,-32-40-1-15,32 40 6 0,-21-39-2 0,21 39 6 16,-14-39-4-16,14 39 4 0,-4-42-2 15,4 18 4-15,6 1-5 0,2-2 3 0,4 0-6 16,0 0 2-16,5-3-6 0,1 2 4 0,4-1-6 16,3-1-14-16,-4 4 31 0,2-3-29 0,-2 4 30 15,2-2-9-15,3 3-6 0,-2 0 5 16,1-2-5-16,1 1 4 0,-4 2-4 0,3-4 3 16,-1 0-3-16,-24 25 2 0,41-40-4 0,-41 40 3 15,37-40-4-15,-37 40 2 0,30-39-4 16,-30 39 1-16,20-37-9 0,-20 37-7 0,10-43-19 15,-10 43-28-15,0-48-46 0,0 48-100 0,-8-34-254 16,8 34 15-16,-15-31 160 0</inkml:trace>
  <inkml:trace contextRef="#ctx0" brushRef="#br0" timeOffset="10487.0252">4116-46 677 0,'0'0'155'0,"0"0"-86"16,0-28-28-16,0 28-9 0,0 0-11 0,-13-24-7 16,13 24-9-16,0 0-2 0,0 0-3 0,-11-25-5 15,11 25-15-15,0 0-33 0,-19-23-64 0,19 23-236 16,0 0 32-16,-25-10 173 0</inkml:trace>
  <inkml:trace contextRef="#ctx0" brushRef="#br0" timeOffset="22590.7642">5352 447 1040 0,'-33'-18'91'0,"33"18"-54"15,0 0-20-15,0 0-9 0,-24-16-2 0,24 16-1 16,0 0 0-16,-29-11 1 0,29 11 3 0,-24-5 2 15,24 5 3-15,-32-4 3 0,32 4 2 0,-36 0 2 16,14-5 1-16,22 5 0 0,-45 0-4 16,22 8-2-16,-5-4-3 0,1 4-4 0,-1 1-3 15,2-1-1-15,1 5-4 0,2-4 0 0,23-9-2 16,-37 26 1-16,37-26-3 0,-31 21 3 0,31-21-4 16,-26 25 2-16,26-25-2 0,0 0 1 15,-18 24-3-15,18-24-1 0,0 0-1 0,0 0 0 16,0 24-2-16,0-24 6 0,0 0 0 0,0 0 4 15,33 25 4-15,-33-25 3 0,24 13 20 16,-24-13-18-16,30 16 17 0,-30-16-20 0,39 16-2 16,-39-16-17-16,43 19 16 0,-19-6-16 0,1 2 15 15,2-2 1-15,-2 2-5 0,1 0 3 0,-3 1-3 16,1 3 2-16,1 1-5 0,-2 0 2 0,-3 5-6 16,-2-5 2-16,-4 5-3 0,-3-4 6 0,-11-21-5 15,15 41 4-15,-15-41-3 0,0 33 0 16,0-33-1-16,-6 36 2 0,6-36-3 0,-25 29 4 15,4-18-3-15,-9-3 1 0,-1-8 0 0,-8 0 2 16,2 0 3-16,-3-11 1 0,2-3 3 0,-1 5-1 16,3-5 4-16,4-1-3 0,-2 0 3 15,5 0-2-15,3 2-1 0,1-2-2 0,25 15 1 16,-35-22-2-16,35 22-2 0,-24-16-3 0,24 16-5 16,0 0-10-16,0 0-17 0,-24-25-27 15,24 25-89-15,0 0-235 0,0 0-7 0,0 0 198 16</inkml:trace>
  <inkml:trace contextRef="#ctx0" brushRef="#br0" timeOffset="24625.0237">5669 607 906 0,'0'0'113'0,"0"0"-80"0,0 0-21 16,0 0-6-16,0 0-1 0,0 0 3 0,0 0-1 16,0 0 2-16,0 0-1 0,0 0 0 0,0 0 0 15,0 0 0-15,0 0 4 0,0 0 3 16,-7 24 3-16,7-24 4 0,0 0-1 0,7 35-17 16,-7-35 10-16,0 33-16 0,0-33 9 15,0 44 2-15,0-14-7 0,0-2 2 0,0 0-6 16,0 1 4-16,0 0-4 0,0-2 3 0,0 1-4 15,-6-4 3-15,6 5-5 0,0-5 1 0,0-2-7 16,0-22-2-16,0 39-10 0,0-39-6 0,6 31-10 16,-6-31-11-16,0 0-27 0,0 0-22 15,0 0-11-15,0 0-7 0,0 0 15 0,21-7 7 16,-21 7 9-16,11-27 8 0,-11 27 11 0,12-34 8 16,-12 34 6-16,17-37 4 0,-9 13-3 0,-8 24 17 15,23-37 35-15</inkml:trace>
  <inkml:trace contextRef="#ctx0" brushRef="#br0" timeOffset="24656.2532">6095 766 818 0,'0'0'52'15,"0"0"-25"-15,0 0-7 0,0 22-2 0,0-22-2 16,0 0-2-16,9 27-3 0,-9-27-1 0,8 24-1 16,-8-24 2-16,11 32 0 0,-11-32 3 15,10 31-4-15,-10-31 3 0,10 32-3 16,-10-32 2-16,8 31-1 0,-8-31 1 0,7 28-3 15,-7-28-1-15,4 26-2 0,-4-26 2 0,0 0-2 16,0 30 1-16,0-30 1 0,0 0 0 0,0 0 1 16,0 22 1-16,0-22 0 0,0 0 0 0,0 0 1 15,0 0 0-15,0 0 1 0,0 0 1 16,0 0 2-16,0 0 4 0,0 0 4 0,0 0 3 16,0 0 6-16,0 0 1 0,0 0 4 0,0 0 7 15,0 0 0-15,0 0-6 0,0 0-5 0,0 0-15 16,-5-22-7-16,5 22-4 0,0-29 2 0,0 29-4 15,10-38 3-15,-10 38-2 0,11-37 3 0,-11 37-3 16,18-43 4-16,-18 43-3 0,22-39 1 16,-22 39-1-16,26-34 1 0,-26 34-3 15,25-30 1-15,-25 30-2 0,27-26 0 0,-27 26-2 16,31-26 1-16,-31 26-3 0,31-16 2 0,-31 16-2 16,29-10 1-16,-29 10-2 0,31-9 2 0,-31 9-1 15,32 0-1-15,-32 0 1 0,31 0-2 0,-31 0 0 16,28 9 0-16,-28-9-1 0,30 18-2 0,-30-18 1 15,31 25-3-15,-31-25 1 0,28 34-2 0,-28-34 3 16,24 41-3-16,-24-41 2 0,23 45-3 16,-14-21 3-16,1-1-4 0,-2 4 3 0,-2 2-4 15,0-2 3-15,-1 2-6 0,-5-2 3 16,9-2-7-16,-9-25-2 0,8 41-6 0,-8-41-2 16,10 33-11-16,-10-33-5 0,13 29-23 0,-13-29-37 15,18 21-114-15,-18-21-218 0,0 0 37 0,0 0 198 16</inkml:trace>
  <inkml:trace contextRef="#ctx0" brushRef="#br0" timeOffset="28742.282">7746 402 677 0,'0'0'74'15,"0"0"-27"-15,0 0-5 0,0 0-7 0,0 0 1 16,0 0 2-16,0 0 6 0,0 0 2 16,0 0 3-16,0 0 2 0,0 0 1 0,0 0-3 15,0 0-6-15,0 0-9 0,0 0-5 0,0 0-8 16,0 0-3-16,0 0-3 0,0 0-3 0,0 0-2 15,0 0-2-15,0 0 1 0,0 0-1 0,24-8 1 16,-24 8 0-16,0 0 2 0,0 0-3 16,24-17 1-16,-24 17-2 0,0 0 2 0,28-15-1 15,-28 15 1-15,24-9 1 0,-24 9-2 0,27-12-2 16,-27 12 2-16,24-12-2 0,-24 12 1 16,26-8-3-16,-26 8 2 0,32-10-3 0,-32 10 2 15,35-7-3-15,-35 7 2 0,35-7-1 0,-35 7 0 16,30-5 1-16,-30 5-1 0,34 0-1 0,-34 0 1 15,33-6-1-15,-33 6 0 0,31 0-1 0,-31 0 1 16,24 8-1-16,-24-8 0 0,22 0 1 0,-22 0 0 16,0 0-2-16,24 10 2 0,-24-10-1 15,0 0-1-15,0 0 2 0,27 17-2 0,-27-17 1 16,0 0-3-16,23 22 1 0,-23-22-3 0,0 0 0 16,17 34-2-16,-17-34 1 0,5 34-3 15,-5-34 3-15,0 42-5 0,-8-20 6 0,2 2-5 16,-5 0 4-16,-1 3-2 0,-4 0 4 0,0-3 14 15,-4 0-27-15,-2 0 29 0,-3-1-30 0,-2 2 12 16,-3-5 4-16,-2 3-4 0,5-1 4 16,-4-1-4-16,3 0 3 0,0 2-3 0,-3-3 2 15,4-2-3-15,2 3 3 0,1-3-4 0,1 0 4 16,23-18-2-16,-41 32 2 0,41-32-2 0,-34 36 4 16,34-36-3-16,-21 32 3 0,21-32-3 0,-14 30 1 15,14-30-4-15,-8 24 1 0,8-24-4 16,0 0 1-16,0 30-2 0,0-30 2 0,0 0 2 0,0 0 2 15,11 23 0-15,-11-23 1 16,0 0-4-16,0 0 0 0,0 0 3 0,0 0 2 16,0 0 1-16,0 0 3 0,0 0 2 0,0 0 2 15,0 0 1-15,0 0 2 0,0 0 0 0,0 0 2 16,0 0-1-16,0 0 0 0,0 0-2 0,0 0-2 16,0 0-1-16,0 0 1 0,24 0 0 0,-24 0-1 15,0 0 0-15,0 0-1 0,27-13 1 16,-27 13-1-16,0 0 0 0,32-10-1 0,-32 10-1 15,25-6 1-15,-25 6-1 0,31-7 0 0,-31 7 0 16,38 0 0-16,-17-6 0 0,2 6 0 16,1 0 0-16,2 0 0 0,0 0 0 0,1 0 0 15,5 0-1-15,-1 0 0 0,4 0-1 0,3 0-1 16,-1 0 0-16,-1 6 0 0,3-6-1 0,-4 0-1 16,-5 5-2-16,-2-5-2 0,-3 3-7 15,-25-3-15-15,45 7-33 0,-45-7-50 0,38-12-306 16,-38 12-28-16,0 0 62 0</inkml:trace>
  <inkml:trace contextRef="#ctx0" brushRef="#br0" timeOffset="30824.9679">9395 753 803 0,'0'0'94'0,"0"0"-39"0,0 0-8 16,0 0 0-16,0 0-2 0,-24 0 0 0,24 0 1 15,0 0 2-15,-30 5 2 0,9-10-1 0,21 5-3 16,-39 0-6-16,17 5-5 0,-10-5-5 16,4 4-3-16,-11-4-5 0,6 8-4 15,-6-4-9-15,0 4-1 0,-1-2-7 0,-2 1 0 16,2-1-2-16,-2-1-2 0,3 2-2 0,-2-7-6 16,5 10-9-16,-5-10-14 0,11 6-25 0,-8-16-50 15,38 10-137-15,-50 0-137 0,50 0-67 0,-34-20 205 16</inkml:trace>
  <inkml:trace contextRef="#ctx0" brushRef="#br0" timeOffset="30806.8365">9124 442 865 0,'0'0'180'0,"0"0"-86"0,0 0-15 0,0 0-17 16,0 0-10-16,0 0-8 0,0 0-8 15,0 0-1-15,0 0-9 0,0 0-6 0,0 0-6 16,0 0-5-16,0 0 0 0,0 0 0 0,0 0-2 16,0 0 2-16,0 0-3 0,0 0 0 0,0 0 2 15,0 0-4-15,-25-19 0 0,25 19 0 0,0 0-1 16,-29 0 0-16,29 0-1 0,0 0-1 0,-32 0-1 16,32 0 0-16,-27 6 2 0,27-6-1 0,-28 9 2 15,28-9-3-15,-32 10 1 0,32-10-1 16,-35 21 0-16,35-21-1 0,-35 24 1 0,35-24-1 15,-32 33 1-15,32-33-3 0,-32 38 3 0,32-38-4 16,-27 43-11-16,15-22 30 0,-1 7-29 0,2-6 29 16,0 1-14-16,-1 0-3 0,5-2 2 15,7-21-3-15,-12 43 3 0,7-19-5 0,5-24 5 16,-5 41-5-16,5-41 4 0,0 40-3 16,0-40 4-16,4 41-4 0,-4-41 3 0,8 35-3 15,-8-35 3-15,17 40-2 0,-17-40 4 0,24 36-3 16,-24-36 2-16,26 26 0 0,-26-26 2 0,31 25-1 15,-31-25 3-15,34 20-3 0,-34-20 2 0,37 17-1 16,-37-17-1-16,44 13 1 0,-20-5-1 0,2-8 0 16,-1 6 1-16,2-6-2 0,0 0 2 0,5 0-2 15,1 0-1-15,-2-6 1 0,3-3-1 16,1-3 3-16,-2 2-1 0,2-3 1 0,-3-4-2 16,-1-3 4-16,-2 1-4 0,-2-9 4 15,-1 5-2-15,-3-6 4 0,-3 0-2 0,-3-1 6 16,-2 1-3-16,-4-7 4 0,-3 5-4 0,-8-8 3 15,5 1-2-15,-10-3-14 0,-5 0 21 0,-6-1-26 16,-4 1 15-16,-3 0-10 0,-6-1-9 0,-3 4 1 16,-9-4-4-16,-2 5 4 0,-2 3-4 15,2 10 5-15,-1 4-4 0,5 4-4 0,3 2-10 16,3 10-18-16,-1-9-27 0,34 13-69 0,-65 0-204 16,42 10-87-16,-1 1 16 0,4-11 405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8-05-02T15:02:13.2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E5FDC0C-027F-4910-9218-83BD9DFEE74F}" emma:medium="tactile" emma:mode="ink">
          <msink:context xmlns:msink="http://schemas.microsoft.com/ink/2010/main" type="writingRegion" rotatedBoundingBox="1621,10590 10149,10461 10166,11558 1638,11686"/>
        </emma:interpretation>
      </emma:emma>
    </inkml:annotationXML>
    <inkml:traceGroup>
      <inkml:annotationXML>
        <emma:emma xmlns:emma="http://www.w3.org/2003/04/emma" version="1.0">
          <emma:interpretation id="{111CFD0C-0B20-47CE-9E8E-29A67FC070A1}" emma:medium="tactile" emma:mode="ink">
            <msink:context xmlns:msink="http://schemas.microsoft.com/ink/2010/main" type="paragraph" rotatedBoundingBox="1621,10590 10149,10461 10166,11558 1638,116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DA79F2-A2B1-4E31-99F3-43E9139EFDA4}" emma:medium="tactile" emma:mode="ink">
              <msink:context xmlns:msink="http://schemas.microsoft.com/ink/2010/main" type="line" rotatedBoundingBox="1621,10590 10149,10461 10166,11558 1638,11686"/>
            </emma:interpretation>
          </emma:emma>
        </inkml:annotationXML>
        <inkml:traceGroup>
          <inkml:annotationXML>
            <emma:emma xmlns:emma="http://www.w3.org/2003/04/emma" version="1.0">
              <emma:interpretation id="{9070D77C-F6BA-43CB-A711-69C152EDBE00}" emma:medium="tactile" emma:mode="ink">
                <msink:context xmlns:msink="http://schemas.microsoft.com/ink/2010/main" type="inkWord" rotatedBoundingBox="5058,10538 10149,10461 10166,11558 5074,11634"/>
              </emma:interpretation>
              <emma:one-of disjunction-type="recognition" id="oneOf0">
                <emma:interpretation id="interp0" emma:lang="en-US" emma:confidence="0">
                  <emma:literal>re-cost to</emma:literal>
                </emma:interpretation>
                <emma:interpretation id="interp1" emma:lang="en-US" emma:confidence="0">
                  <emma:literal>re-costs to</emma:literal>
                </emma:interpretation>
                <emma:interpretation id="interp2" emma:lang="en-US" emma:confidence="0">
                  <emma:literal>r=6cos30</emma:literal>
                </emma:interpretation>
                <emma:interpretation id="interp3" emma:lang="en-US" emma:confidence="0">
                  <emma:literal>re-cos to</emma:literal>
                </emma:interpretation>
                <emma:interpretation id="interp4" emma:lang="en-US" emma:confidence="0">
                  <emma:literal>r=6cos3t</emma:literal>
                </emma:interpretation>
              </emma:one-of>
            </emma:emma>
          </inkml:annotationXML>
          <inkml:trace contextRef="#ctx0" brushRef="#br0">3944 345 1022 0,'-20'-27'187'15,"20"27"-88"-15,0 0-31 0,0 0-13 0,0 0-10 16,0 0-8-16,0 0-8 0,8-24-7 16,-8 24-5-16,0 0-4 0,0-28-2 0,0 28-3 15,0 0 0-15,0-28-3 0,0 28 0 0,0 0-2 16,0 0 1-16,-7-20-4 0,7 20 0 0,0 0-1 15,0 0 2-15,-20-26-2 0,20 26 3 16,-24-14-2-16,24 14 0 0,-35-9-1 0,12 9 0 16,-2 0 0-16,-1 0-2 0,-2 9 3 0,-2 4-4 15,0 3 4-15,-4 3-3 0,2 5 4 16,2 0-3-16,0 3 3 0,3 3-3 0,7 3 4 16,-2-1-6-16,5 1-9 0,5-1 28 0,4 0-28 15,0 0 27-15,8-2-12 0,0-1-6 0,6-1 6 16,4-1-5-16,-1 2 5 0,7-2-5 0,3-3 4 15,5-1-3-15,1 3 3 0,5-5-2 0,1-1 1 16,4-1-3-16,-2-3 3 0,2-3-4 16,0-3 2-16,1-1-5 0,4-3-3 0,3 1-6 15,-5-7-6-15,6 0-7 0,-5-15-7 0,4 6-7 16,-15-10-17-16,12 6-47 0,-24-21-58 16,22 19-136-16,-14-12-121 0,-8-10 44 0,14 21 363 15</inkml:trace>
          <inkml:trace contextRef="#ctx0" brushRef="#br0" timeOffset="31.2444">4566 286 1161 0,'0'0'67'0,"0"0"-25"0,0 0-6 16,0 0 1-16,0 0 8 0,0 0-2 15,0 0-7-15,0 0-7 0,0 0-11 0,0 0-4 16,0 0-3-16,0 0 0 0,0 0 1 0,-30 0-2 15,30 0 2-15,0 0-3 0,-27-9-1 0,27 9-3 16,0 0-3-16,-25 0 0 0,25 0-3 16,-20 11 1-16,20-11-1 0,-34 21 0 0,34-21-1 15,-34 33 2-15,34-33-3 0,-31 43 5 0,31-43-5 16,-26 38-10-16,15-16 28 0,2 1-27 16,9-23 28-16,-9 42-14 0,9-42-3 0,0 38 3 15,0-38-3-15,0 34 4 0,0-34-4 0,16 37 4 16,-16-37-3-16,27 34 2 0,-27-34-2 0,36 35 1 15,-12-22-2-15,1 2 3 0,4-3-2 0,-3-1 0 16,4-3 0-16,-3-1 0 0,1-4 0 0,3-3 1 16,-2 0-1-16,3 0 1 0,-2-10-1 15,1 4 0-15,1-7 3 0,-4 1-6 0,-2-4 5 16,-1-2-2-16,1-4 2 0,-9-1 2 16,-1-5 3-16,1 1-4 0,-7-7 5 0,-1-2-6 15,-2-2-13-15,-7 1 22 0,0 4-29 0,0-1 25 16,-7 6-12-16,-4-2-3 0,-2 6 4 0,-4 3-4 15,17 21 2-15,-43-41-5 0,15 23-9 0,-7-5-23 16,0 12-21-16,-8-15-36 0,17 21-28 16,-22-19-49-16,48 24-104 0,-43 0-128 0,16-9 46 15,27 9 353-15</inkml:trace>
          <inkml:trace contextRef="#ctx0" brushRef="#br0" timeOffset="720.3171">5608 115 913 0,'0'0'114'0,"0"0"-67"0,0 0-19 0,0 0 1 16,0 0 4-16,0 0 11 0,0 0-3 0,0 0-7 16,0 0-6-16,0 0-8 0,0 0-5 0,0 0-2 15,0 0-1-15,0 0 2 0,0 0 1 0,0 0 1 16,0 0-1-16,-33-11-2 0,33 11-5 0,-25 0-2 15,25 0-3-15,-31 0-1 0,31 0-1 16,-33 12-1-16,33-12 2 0,-35 13-1 16,35-13 2-16,-38 17-2 0,38-17 0 0,-32 18-1 15,32-18 1-15,-32 19-3 0,32-19 4 0,-26 16-1 16,26-16 0-16,0 0 1 0,0 0-2 0,-24 26 0 16,24-26 1-16,0 0 0 0,0 0 2 0,0 0-2 15,6 23 1-15,-6-23-2 0,0 0-1 0,26 29-1 16,-26-29 2-16,34 20-2 0,-34-20 4 0,33 26-3 15,-33-26 1-15,41 28-2 0,-41-28 1 16,40 31-2-16,-17-14 3 0,-23-17 14 0,40 35-32 16,-20-11 31-16,-4-3-31 0,-5 2 14 0,-3 0 5 15,-8 0-5-15,8 0 5 0,-8 4-6 0,-8-2 5 16,-1 5-4-16,-4-3 6 0,-5-3-5 0,-2 0 4 16,-5-5-5-16,-3 2 4 0,-3-7 0 15,-1-3 2-15,-4-3 1 0,1-3 1 16,-1-5-2-16,1 0 1 0,0-7-2 0,4 0-1 15,6 0-4-15,5-6-11 0,20 13-27 0,-38-31-43 16,38 31-76-16,-21-38-99 0,21 38-183 0,-7-34 45 16,-4 6 344-16</inkml:trace>
          <inkml:trace contextRef="#ctx0" brushRef="#br0" timeOffset="2691.7102">6545-181 669 0,'0'0'144'0,"0"0"-71"0,-24-6-24 0,24 6 0 16,0 0 10-16,0 0 7 0,0 0-1 0,0 0-12 15,0 0-11-15,0 0-9 0,0 0-3 0,0 0 1 16,0 0 3-16,0 0-2 0,0 0-2 0,0 0-6 16,0 0-3-16,0 0-4 0,24-14 0 15,-24 14-2-15,0 0-4 0,0 0-3 0,31-13-4 16,-31 13-1-16,24-8-2 0,-24 8 0 0,27-6 0 15,-27 6-2-15,33 0 1 0,-33 0 0 0,35-7 0 16,-35 7 0-16,40 0 1 0,-40 0-1 0,41 10-1 16,-19-5 1-16,0 2 0 0,-1-1 1 15,5 3 0-15,-5 0 0 0,5 2-3 0,-4-1 3 16,3 0-2-16,-4-1 2 0,-21-9-2 16,34 18 2-16,-34-18-2 0,22 12 1 0,-22-12-1 15,0 0 0-15,0 0-1 0,10 29 0 0,-10-29-2 16,-4 29 1-16,4-29-1 0,-15 36 4 0,2-11-4 15,-5 4 4-15,-5-2-5 0,-2 2 6 0,1-5-3 16,-6 1 3-16,-2-1-3 0,1-4 2 0,2-4-2 16,1 2 4-16,-2-4-3 0,5 1 3 15,-1-3-2-15,3-1 1 0,23-11-1 0,-37 16 2 16,37-16-3-16,-26 11 3 0,26-11-1 16,0 0 0-16,0 0 1 0,0 0-1 0,0 0 1 15,0 0 1-15,0 0 2 0,0 0-1 0,0 0 0 16,0 0 0-16,0 0-1 0,0 0-1 0,0 0 0 15,0 0-1-15,30-8 0 0,-30 8 0 0,25-6 1 16,-25 6-1-16,28-11 2 0,-28 11-4 16,37-16 1-16,-37 16-1 0,40-13 0 0,-40 13 0 15,45-8 1-15,-22 8-4 0,4 6 1 0,1 1-1 16,2 8-2-16,1 2 2 0,2 6-5 0,-6 4 3 16,1 5-4-16,-5-1 7 0,-6 4 10 0,-3 4-25 15,-5 2 26-15,-4 2-28 0,-5-3 11 0,-10 3 6 16,-5-2-11-16,-8 1 5 0,-5-4-8 15,-12-5 5-15,-5-7 0 0,-9-3 8 16,-7-6 2-16,-5-8 6 0,-6-4-1 0,-6-5 3 16,-6-10 1-16,6 1-2 0,0-7 2 0,10-3-4 15,8 1 2-15,9 3-4 0,8-3 3 0,5 3-6 16,6 1 3-16,7-2-4 0,25 16-8 0,-33-30-28 16,33 30-34-16,-9-33-82 0,33 25-219 0,-24 8-85 15,36-29 85-15</inkml:trace>
          <inkml:trace contextRef="#ctx0" brushRef="#br0" timeOffset="4004.3568">8382 361 511 0,'0'0'126'0,"0"0"-51"0,0 0-15 15,0 0-7-15,0 0 22 0,0 0-8 0,0 0 10 16,0 0-17-16,0 0-9 0,0 0-12 0,0 0-7 16,0 0-7-16,0 0-1 0,0 0-5 0,0 0-1 15,0 0-1-15,0 0-2 0,0 0 1 0,0 0 1 16,-28 13 2-16,28-13-1 0,0 0-2 0,-27 0-4 16,27 0 0-16,-32-8-1 0,32 8-3 15,-43 0-1-15,17-6-2 0,-2 6-2 16,-5 0 0-16,-1 6 0 0,-6-6 0 0,1 4 2 15,-8 0-2-15,1 1-1 0,-2 3-2 0,-1-4 0 16,0 4-1-16,-2-4 1 0,0-4-1 0,0 4 0 16,6-4-1-16,-1 0-2 0,5 0-2 0,0-4-8 15,12 8-67-15,-19-24-128 0,17 20-276 0,7-10-33 16,24 10 333-16</inkml:trace>
          <inkml:trace contextRef="#ctx0" brushRef="#br0" timeOffset="3176.1394">7965-32 990 0,'-12'-25'103'0,"12"25"-50"15,0 0-15-15,0 0 2 0,0 0 3 0,0 0-3 16,-31-19-10-16,31 19-8 0,0 0-7 0,-24-11-5 16,24 11 1-16,-26-6 0 0,26 6 0 0,-28 0 1 15,28 0-2-15,-28 0-3 0,28 0-2 16,-27 11-1-16,27-11-2 0,-33 27 2 0,33-27-5 16,-41 46 4-16,20-17-4 0,0 5 3 15,-2 1-4-15,3-1 5 0,0 6-8 0,1-5 8 16,3 4-7-16,2-2 7 0,1 1-6 0,3-1 5 15,2-1 12-15,8-5-30 0,-4 2 30 0,4-3-28 16,0-4 12-16,7 2 6 0,1-1-5 0,4-5 4 16,2 2-3-16,3-3 3 0,3 2-6 15,6-2 5-15,6 0-5 0,4-1 4 0,3-4-4 16,2-2 2-16,2-1-2 0,0-5 3 0,2 1-3 16,-1-5 3-16,4-4 0 0,-5 6 1 0,0-6 2 15,1-6-1-15,-2-1 3 0,1-5-1 0,-9-1 4 16,1-1 2-16,-4-4 7 0,-1 2 1 0,-5-11 6 15,2 1-4-15,-3-6 3 0,0 0-6 16,-4-8 3-16,3 3-6 0,-9-6-12 0,0 3 20 16,-6-2-27-16,-1 2 18 0,-7-1-11 15,-7 0-7-15,-2 6 5 0,-4-2-4 0,-1 6 5 16,-9-2-5-16,3 3 3 0,-5 1-6 0,-5 2-2 16,1 1-8-16,2 7-9 0,-7 1-16 0,4 9-17 15,-11-7-22-15,19 16-35 0,-24-13-50 0,46 13-68 16,-54 18-139-16,25-18-27 0,29 0 270 15</inkml:trace>
          <inkml:trace contextRef="#ctx0" brushRef="#br0" timeOffset="-5178.8369">11 0 725 0,'-4'20'206'0,"4"-20"-131"16,0 0-37-16,0 0-16 0,0 0-2 15,0 0-1-15,0 0-3 0,0 0-2 16,0 0-2-16,0 0-3 0,0 0 0 0,0 0-1 16,0 25 1-16,0-25-2 0,-7 25 2 0,7-25-3 15,0 37 2-15,0-10-5 0,7 2 5 0,-7 6-8 16,4 4 6-16,-4 4-7 0,7 0 5 0,-7 0 12 16,0-3-12-16,2 4 12 0,-2-1-27 0,0-3 8 15,0-2-9-15,0-8 12 0,-2-6 5 16,2-24-3-16,0 40 4 0,0-40-2 0,-7 24 2 15,7-24-2-15,0 0 1 0,0 0 1 0,0 25-1 16,0-25 2-16,0 0-2 0,0 0 2 0,0 0 1 16,0 0 0-16,0 0 6 0,0 0 13 0,0 0 23 15,0 0 7-15,0 0-3 0,0 0-13 16,0 0-23-16,0 0-8 0,0 0 0 0,0-24-2 16,0 24-3-16,9-27 2 0,-9 27-6 15,12-38 2-15,-12 38-2 0,11-43 2 0,-3 18-3 16,2-1 5-16,4-4-5 0,-3 1-11 0,7 1 26 15,-2-3-26-15,1 5 28 0,0-5-10 0,1 3-4 16,1 1 5-16,3 3-7 0,-3-3 5 0,5 5-6 16,-4-1 3-16,6 1-2 0,-2 5 2 0,2 0-2 15,-1 5 2-15,2-1-4 0,1 4 0 16,3-2-2-16,4 7-2 0,-7 4-1 0,4 0-2 16,-6 4 0-16,-1 2-1 0,-25-6-3 15,42 22-5-15,-42-22-1 0,36 27-8 0,-36-27-6 16,36 26-21-16,-36-26-18 0,35 25-56 0,-35-25-93 15,23 0-222-15,-23 0 2 0,24 0 259 0</inkml:trace>
          <inkml:trace contextRef="#ctx0" brushRef="#br0" timeOffset="-4475.627">1098 347 594 0,'0'0'185'15,"0"0"-56"-15,0 0-28 0,0 0-16 16,26 0-10-16,-26 0-9 0,0 0-10 0,0 0-10 16,0 0-7-16,0 0-6 0,0 0-5 0,0 0-7 15,0 0-4-15,0 0-6 0,0 0-5 0,0 0-2 16,28-7-2-16,-28 7-2 0,28 0 1 0,-28 0-1 15,38 0-1-15,-38 0 0 0,43 0 1 16,-18 0-1-16,1 0 0 0,0 0 0 0,4 0-1 16,1 0-1-16,-6 0-1 15,5 0 1-15,-7 0 0 0,-23 0-1 0,38 0-5 0,-38 0-12 16,29-7-11-16,-29 7-15 0,0 0-25 0,34 0-31 16,-34 0-46-16,0 0-66 0,0 0-147 0,0 0 16 15,0 0 227-15</inkml:trace>
          <inkml:trace contextRef="#ctx0" brushRef="#br0" timeOffset="-2847.2345">1227 523 833 0,'-21'31'254'0,"21"-31"-195"0,0 0-20 15,0 0 1-15,0 0 2 0,0 0 2 0,0 0-6 16,0 0-5-16,0 0-4 0,0 0-1 0,0 0 1 16,0 0-7-16,0 0-2 0,0 0-5 0,0 0 0 15,0 0-3-15,0 0-1 0,0 0-3 16,0 0-1-16,0 0-1 0,0 0-1 0,0 0-1 16,28 7-2-16,-28-7-2 0,36 0 1 0,-15 0-1 15,2 0 0-15,7 0-1 0,-1-6 0 16,6 6 0-16,7 0-1 0,1 0-1 0,1 0-4 15,1 0-5-15,-6 0-10 0,0 8-26 0,-13-19-55 16,18 27-137-16,-16-21-237 0,3 5-7 0,0 0 289 16</inkml:trace>
          <inkml:trace contextRef="#ctx0" brushRef="#br0" timeOffset="-1672.0745">2557-151 890 0,'26'0'178'15,"-26"0"-93"-15,0 0-23 0,0 0-9 0,0 0-3 16,0 0-2-16,0 0-4 0,0 0-8 0,0 0-6 16,0 0-7-16,0 0-7 0,0 0-6 0,0 0-3 15,0 0-2-15,0 0-2 0,0 0 0 16,0 0 0-16,0 0 0 0,0 0-1 0,0 0 0 16,0 0 0-16,0 0 0 0,0 0-1 15,0 0 0-15,0 0-2 0,0 0 1 0,0 0 1 16,0 0-1-16,-20 23 4 0,20-23-5 0,-23 28 4 15,23-28-4-15,-26 41 2 0,9-12-1 0,-3 5 3 16,-3 2-5-16,2 1 6 0,-1 1-7 0,1-4 7 16,2 6-6-16,-1-4 1 0,2 2-5 15,1-2 6-15,1 2-8 0,1-3 11 0,4 5 10 16,2-5-28-16,4 0 30 0,5 1-28 0,0-4 12 16,0 0 5-16,5-2-5 0,4 2 5 0,3-3-7 15,4-1 6-15,2-1 0 0,5 2 3 0,2-7-1 16,3 2 1-16,-1-5-7 0,4 0 2 0,-3-6-1 15,3 1 2-15,-2-4-1 0,0 1 1 16,-4-7-2-16,-1 1 1 0,-1-5 0 0,-23 0 1 0,43 0 0 16,-43 0 0-16,42 0 1 0,-42 0-1 0,38-12 1 15,-38 12-1-15,39-19 2 0,-39 19-1 0,35-23 2 16,-35 23 0-16,36-32 1 0,-36 32-1 0,29-36 3 31,-29 36-2-31,25-37 4 0,-25 37-3 0,24-41 2 0,-24 41-4 16,18-33 2-16,-18 33-2 0,9-32 1 15,-9 32-1-15,7-29 0 0,-7 29-2 0,0-22 0 16,0 22-4-16,0 0 1 0,-11-28-4 0,11 28 1 16,0 0-3-16,-28-24 1 0,28 24 0 0,-30-13 1 0,30 13-1 15,-43 0 0-15,19 3 0 0,-5 10 0 0,-1-1 1 16,2 4 0-16,-4 5 3 0,4 1-4 0,-3 2 3 16,5 5-6-16,4-3 3 0,0 3-7 15,3-3 1-15,3-2-5 0,0 1-2 0,5-3-13 16,11-22-8-16,-20 42-18 0,20-42-20 0,-9 39-50 15,9-39-74-15,0 0-235 0,-8 30 15 0,8-30 231 16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8-05-02T19:08:00.1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0CE092D-802E-48EA-91DE-A74944462E99}" emma:medium="tactile" emma:mode="ink">
          <msink:context xmlns:msink="http://schemas.microsoft.com/ink/2010/main" type="writingRegion" rotatedBoundingBox="20266,3465 32257,3149 32285,4200 20293,4516"/>
        </emma:interpretation>
      </emma:emma>
    </inkml:annotationXML>
    <inkml:traceGroup>
      <inkml:annotationXML>
        <emma:emma xmlns:emma="http://www.w3.org/2003/04/emma" version="1.0">
          <emma:interpretation id="{3E606A24-AB6F-4CE9-BBFC-8C2C6B776A81}" emma:medium="tactile" emma:mode="ink">
            <msink:context xmlns:msink="http://schemas.microsoft.com/ink/2010/main" type="paragraph" rotatedBoundingBox="20266,3465 32257,3149 32285,4200 20293,45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32E178-21C7-4F5D-A161-23F0DD4AF993}" emma:medium="tactile" emma:mode="ink">
              <msink:context xmlns:msink="http://schemas.microsoft.com/ink/2010/main" type="line" rotatedBoundingBox="20266,3465 32257,3149 32285,4200 20293,4516"/>
            </emma:interpretation>
          </emma:emma>
        </inkml:annotationXML>
        <inkml:traceGroup>
          <inkml:annotationXML>
            <emma:emma xmlns:emma="http://www.w3.org/2003/04/emma" version="1.0">
              <emma:interpretation id="{7509A9DD-B37A-4032-8AF4-4DE07AF6409B}" emma:medium="tactile" emma:mode="ink">
                <msink:context xmlns:msink="http://schemas.microsoft.com/ink/2010/main" type="inkWord" rotatedBoundingBox="27128,3284 32257,3149 32285,4200 27156,4335"/>
              </emma:interpretation>
              <emma:one-of disjunction-type="recognition" id="oneOf0">
                <emma:interpretation id="interp0" emma:lang="en-US" emma:confidence="0">
                  <emma:literal>r=-3+3coso</emma:literal>
                </emma:interpretation>
                <emma:interpretation id="interp1" emma:lang="en-US" emma:confidence="1">
                  <emma:literal>r = -3+3 cost</emma:literal>
                </emma:interpretation>
                <emma:interpretation id="interp2" emma:lang="en-US" emma:confidence="0">
                  <emma:literal>r = -3+30050</emma:literal>
                </emma:interpretation>
                <emma:interpretation id="interp3" emma:lang="en-US" emma:confidence="0">
                  <emma:literal>r = -3+300505</emma:literal>
                </emma:interpretation>
                <emma:interpretation id="interp4" emma:lang="en-US" emma:confidence="0">
                  <emma:literal>r=.3+3coso</emma:literal>
                </emma:interpretation>
              </emma:one-of>
            </emma:emma>
          </inkml:annotationXML>
          <inkml:trace contextRef="#ctx0" brushRef="#br0">7027-338 783 0,'0'0'183'0,"0"0"-77"0,0 0-26 0,0 0-20 15,0 0-15-15,0 0-11 0,0 0-9 0,0 0-5 16,0 0-2-16,0 0-1 0,0 0 0 16,0 0 0-16,0 0 1 0,0 0-1 0,0 0-1 15,0 0-2-15,0 0-4 0,0 0-3 0,0 0 0 16,0 0-1-16,0 0 2 0,0 0 5 0,0 0 4 16,0 0 1-16,0 0-1 0,0 0-5 0,0 0-5 0,0 0-4 15,31-19-1-15,-31 19-2 0,31-12 2 0,-31 12-2 16,37-15 1-16,-37 15-1 0,40-14 0 15,-17 5 0-15,0 5 1 0,-2-1-1 0,2-1 0 16,-23 6-1-16,40-5 1 0,-40 5 0 0,39 0 0 16,-39 0-1-16,39 0 1 0,-39 0 0 0,28 5-1 15,-28-5 1-15,25 8-2 0,-25-8 2 0,0 0-2 16,28 17 2-16,-28-17-2 0,0 0 1 16,25 34-2-16,-25-34 1 0,14 29-2 0,-14-29 2 15,5 37-3-15,-5-37 4 0,0 38-4 16,0-38 5-16,-8 42-4 0,8-42 3 0,-12 44-1 15,12-44 3-15,-22 40-3 0,22-40 5 0,-26 34-2 16,26-34 2-16,-31 34-1 0,31-34 2 0,-38 29-4 16,38-29 3-16,-41 25-1 0,41-25 1 0,-43 18-1 15,43-18 2 1,-43 13-2-16,43-13 1 0,-36 6 0 0,36-6-15 0,-29 8 14 0,29-8-14 16,0 0 14-16,-22 0 0 0,22 0 0 15,0 0-1-15,0 0 1 0,0 0 0 0,0 0 1 16,0 0 0-16,0 0 3 0,0 0-1 0,0 0 3 15,0 0 1-15,0 0 1 0,0 0 0 0,0 0-3 16,0 0-2-16,0 0-2 0,0 0 13 0,0 0-15 16,0 0 14-16,0 0-15 0,0 0 1 0,0 0 0 15,0 0-1-15,0 0 0 0,33-27-1 16,-33 27 2-16,26-13-2 0,-26 13 0 0,25-6-1 16,-25 6 0-16,39-10 0 0,-16 10 0 0,1-8-1 15,0 8 0-15,3 0 0 0,-2 0-2 0,1 0 1 16,1 0-2-16,-3 6 0 0,1 0-2 0,-3 1 1 15,-22-7-3-15,37 18 1 0,-37-18 15 16,30 28-30-16,-30-28 32 0,21 39-29 0,-15-17 14 16,-6 3 2-16,0 2-4 0,0 4 5 15,-10 0-4-15,-1 1 7 0,-1 0-6 0,-5-1 6 16,-3 0-6-16,-2-1 6 0,-3 0-5 0,-2-1 6 16,-2-1-4-16,0-4 6 0,1-3-3 0,-1-2 2 15,2 0-1-15,0-3 1 0,0-2-1 0,2-4 3 16,-1 3-3-16,4-4 2 0,-3-2-2 0,4 0 3 15,21-7 0-15,-42 7 1 0,42-7 1 16,-37 0 1-16,37 0 0 0,-36-8-1 0,36 8 1 16,-30-7-1-16,30 7-1 0,-23-11-1 15,23 11 0-15,0 0-2 0,0 0 0 0,-25-12-1 16,25 12 0-16,0 0-1 0,0 0 0 0,0 0 0 16,-22-15-1-16,22 15-2 0,0 0-2 0,0 0-8 15,-24-20-18-15,24 20-23 0,0 0-26 0,-28-30-25 16,28 30-32-16,0 0-49 0,-16-25-152 15,16 25-35-15,0 0 129 0</inkml:trace>
          <inkml:trace contextRef="#ctx0" brushRef="#br0" timeOffset="1934.2936">8285-285 644 0,'0'0'127'0,"0"0"-43"0,0 0-17 0,0 0-3 16,0 0-1-16,0 0-4 0,0 0-4 0,0 0-9 15,0 0-7-15,0 0-5 0,0 0-6 0,0 0-3 0,0 0-2 0,0 0 0 16,0 0 1-16,0 0 1 0,0 0 1 0,0 0-2 16,0 0-2-16,0 0-3 0,0 0-4 0,0 0-3 15,6-21-5-15,-6 21 0 16,0 0-3-16,0 0 0 16,-22-15 0-16,22 15-1 0,0 0 0 0,-27-11 0 0,27 11-1 15,-23-3 1-15,23 3 1 0,0 0-1 16,-30 0-1-16,30 0 0 0,-24 0-1 0,24 0 0 15,-28 0 0-15,28 0-1 0,-31 12 0 0,31-12 0 16,-35 20 1-16,35-20-3 0,-37 32 3 0,37-32-2 0,-42 42 2 0,24-17-2 16,-4 2 4-16,3 1-5 0,3-1 4 15,-1 2-5-15,2-1 5 0,-1 1-4 0,3-1 4 16,-2 0 12-16,4-3-29 0,0-2 29 0,3 5-28 16,2-3 12-16,0-2 4 0,6-1-4 0,-4 0 2 15,4 2-2-15,0-24 3 0,0 40-3 16,0-40 3-16,8 34-3 0,-8-34 3 0,11 29-3 15,-11-29 3-15,17 29-2 0,-17-29 2 16,25 24-1-16,-25-24 2 0,25 22-2 0,-25-22 2 16,31 17-3-16,-31-17 2 0,44 13-1 0,-20-8 2 15,4-5-2-15,1 3 1 0,-1-3 0 0,1 0-2 16,-1 0 1-16,1-3-1 0,0-2 0 0,-1-3-1 16,3 0-1-16,-3-2-8 0,2 4-13 0,-6-8-15 15,5 14-17-15,-29 0-28 0,50-20-57 0,-39-5-91 16,10 14-213-16,2-2 33 0,-11-6 260 15</inkml:trace>
          <inkml:trace contextRef="#ctx0" brushRef="#br0" timeOffset="2059.3085">8926-238 800 0,'0'0'149'0,"0"0"-50"15,0 0-26-15,0 0-19 0,0 0-18 0,0 0-10 16,0 0-9-16,0 0-5 0,0 0-3 0,0 0-5 15,0 0 0-15,0 0 0 0,0 0 0 16,-25-10 1-16,25 10-2 0,0 0 1 0,-26 10 0 16,26-10 0-16,0 0-1 0,-31 19 1 15,31-19-2-15,-27 21 2 0,27-21-2 0,-30 30 2 16,30-30-4-16,-29 34 4 0,29-34-4 0,-30 35 5 16,30-35-5-16,-28 41 6 0,28-41-5 0,-24 43 3 15,24-43 17-15,-23 39-32 0,23-39 32 0,-16 42-30 16,16-42 12-16,-9 42 3 0,9-42-3 15,0 36 3-15,0-36-4 0,0 39 3 0,0-39-3 16,15 35 4-16,-15-35-4 0,18 37 2 0,-18-37-2 16,29 33 1-16,-29-33-2 0,38 29 2 0,-16-18-3 15,3-1 3-15,1 0-2 0,3-4 0 0,1 1-1 16,1-7 0-16,0 5 0 0,-1-5 1 16,0 0-1-16,-1-5 0 0,2-2 1 0,0-2-2 15,1-2 2-15,-1-5-3 0,3-1 3 16,-1-4-4-16,1-1 5 0,-1-3-5 0,-3-1 3 15,-2 1 2-15,-5-3 7 0,-2 1 1 0,-5 1 13 16,-2 2-3-16,-5-6-7 0,-1 7 30 0,-8-7-32 16,0 8 21-16,0-5-17 0,-5 0-8 0,-7-1 1 15,0 1-5-15,-5-1 2 0,-3 3-5 0,-2 1 5 16,-1 3-5-16,0 4 4 16,0 3-3-16,0 2 0 0,23 12-2 0,-37-19 1 15,37 19-2-15,-34-15 1 0,34 15-1 0,-27-12-2 16,27 12-2-16,0 0-7 0,0 0-7 0,0 0-19 15,-24-11-32-15,24 11-117 0,0 0-105 0,0 0-171 16,0 0 22-16,0 0 354 0</inkml:trace>
          <inkml:trace contextRef="#ctx0" brushRef="#br0" timeOffset="3996.5941">10088-476 850 0,'0'0'82'0,"0"0"-32"16,0 0-13-16,0 0-7 0,0 0-8 0,0 0-1 16,-25 6-2-16,25-6-1 0,0 0 0 0,-33 11 0 15,33-11 1-15,-30 16-2 0,30-16 1 0,-41 22-4 16,20-8 1-16,-5 1-4 0,4 0 1 16,-2 2-6-16,24-17 1 0,-41 33-5 0,41-33 1 15,-37 30-2-15,37-30 2 0,-27 24-2 0,27-24 3 16,0 0-1-16,-22 30 2 0,22-30-1 0,0 0 2 15,0 0-1-15,0 26 2 0,0-26-1 0,0 0 0 16,23 30 0-16,-23-30 0 0,30 22-2 0,-30-22 1 16,37 20-4-16,-14-12 2 0,-1 1-2 15,3 0 0-15,1 0-3 0,0 1 2 0,0 0-1 0,3 0 2 16,-2 0-1-16,0 2 2 0,-2 1-6 16,0-1 5-16,-4 0-5 0,-21-12 3 0,36 28 19 15,-36-28-19-15,24 30 17 0,-24-30-33 0,14 29 14 16,-14-29-12-1,0 38 13-15,0-16 4 0,-8 0-3 0,-2 0 5 0,-4 2-4 16,-3-2 6-16,17-22-3 0,-38 45 5 0,12-29-3 16,1 0 4-16,-2-2-2 0,1 1 2 15,1-5 0-15,2-1 2 0,-1-5 2 0,24-4 1 16,-38 5 0-16,38-5-1 16,-30 0-1-16,30 0-2 0,0 0-1 0,-29-12-2 0,29 12 0 15,0 0-1-15,-22-18 1 0,22 18-1 16,0 0 3-16,-7-27-1 0,7 27 0 0,-5-21-5 15,5 21-2-15,0-25-7 0,0 25-5 0,0-22-9 16,0 22-17-16,0-23-22 0,0 23-35 0,0-23-80 0,0 23-208 16,18-16-50-16,-18 16 73 0</inkml:trace>
          <inkml:trace contextRef="#ctx0" brushRef="#br0" timeOffset="4074.7275">11291-479 957 0,'0'0'103'15,"0"0"-29"-15,0 0-15 0,0 0-15 16,0 0-15-16,-27-10-10 0,27 10-5 0,0 0 0 16,0 0 0-16,-24 0 1 0,24 0 2 0,0 0 3 15,-24 5 1-15,24-5 0 0,-24 8 0 0,24-8-5 16,-38 19-2-16,17-6-5 0,21-13 1 0,-46 37-5 16,21-12 2-16,-4 3-5 0,0 1 2 0,1 1-3 15,0 0 5-15,-1 0-6 0,3 2 6 0,-1-2-6 16,3 2 6-16,1-4-6 0,3 3 5 15,2-4-5-15,5 0 4 0,-1-2-3 0,5-2-11 16,4-2 29-16,5 3-28 0,0 2 29 16,0-4-14-16,6 5-4 0,4-3 3 0,-1-2-3 15,2 2 2-15,2-1-2 0,5-1 3 0,-18-22-4 16,40 38 5-16,-16-16-3 0,2-3 1 0,-1-3-3 16,5 0 2-16,0 0-4 0,4 0 3 15,1-2-3-15,1 0 3 0,2 1-3 0,-4-1 3 16,4-3-2-16,0-1 1 0,-2-3-2 0,1 3 2 15,-1-3-2-15,-1-1 1 0,0-6 0 0,-1 4 0 16,-2-4 0-16,3-4 0 0,-2-2 0 0,1-3 2 16,-3-3 1-16,-1-3-2 0,-1-3 4 0,0-3-3 15,-2-6 8-15,0 3-2 0,-6-5 4 0,3 1-3 16,-1-3 2-16,1 0-6 16,-2-6 6-16,1 5-5 0,-6-3 3 0,0 2-4 15,-1 0 2-15,-3 10-2 0,-5-2-11 0,-8 25 24 16,14-38-24-16,-14 38 22 0,10-35-10 0,-10 35-2 15,0-29 2-15,0 29-2 0,0-23 1 0,0 23-3 16,-15-26 1-16,15 26-3 0,-16-30 3 0,16 30-3 16,-26-35 1-16,26 35-2 0,-34-38 2 0,34 38-2 15,-45-37 1-15,17 16-2 0,3-1 0 16,-6 0-2-16,1-5 2 0,-1 4-3 0,2-2 3 16,-2 3-4-16,6 1 2 0,-1 2-6 0,2 0 1 15,1 1-3-15,23 18 3 0,-33-31 0 16,33 31 1-16,0 0-4 0,-23-18-5 0,23 18-12 15,0 0-37-15,0 0-88 0,0 0-131 0,0 0-217 16,0 27 22-16,12 1 338 0</inkml:trace>
          <inkml:trace contextRef="#ctx0" brushRef="#br0" timeOffset="5008.3072">11865-36 655 0,'0'0'133'0,"0"0"-28"0,0 0-36 0,0 0 4 0,0 0-22 16,0 0-11-16,0 0-9 0,0 0-4 16,0 0-2-16,0 0 2 0,0 0 2 0,0 0 1 15,-30 6 1-15,30-6 0 0,0 0 3 0,0 0-1 16,-25 0 0-1,25 0-5-15,0 0-6 0,-27 6-3 0,27-6-1 16,-24 0-3-16,24 0 0 0,-31 10-2 0,31-10 0 16,-40 5-1-16,17-5-2 0,1 3-2 0,-2-3-1 15,-4 7-2-15,1-7 0 0,-2 6-1 0,-1-6 1 16,5 5-1-16,-1-5 1 0,0 0-2 0,-4 6 1 0,1-6-1 0,3 4-1 16,-3-4-13-16,6 9 12 0,-3-5-14 15,4-4 28-15,22 0-14 0,-42 13 15 16,42-13-14-16,-39 8-1 0,39-8 0 0,-33 6-2 15,33-6 1 1,-33 3 1-16,33-3 0 0,-32 0 0 0,32 0-1 0,-31 0-1 16,31 0 1-16,-29 0-1 0,29 0 1 0,-27-6 0 15,27 6-2-15,-24-6 2 0,24 6-1 0,0 0-16 16,-31-12 13-16,31 12-20 0,0 0 21 0,-28-9-32 16,28 9-38-16,0 0-54 0,-47-28-112 15,47 28-166-15,0 0-54 0,-32-22 158 16</inkml:trace>
          <inkml:trace contextRef="#ctx0" brushRef="#br0" timeOffset="-10158.7881">16 88 799 0,'0'0'122'0,"0"0"-61"16,0 0-17-16,0 0-10 0,0 0-4 0,0 0-4 15,0 0 1-15,0 0-4 0,0 0-3 16,0 0-4-16,0 0-3 0,0 0 0 0,0 0 0 16,0 0 3-16,0 0 0 0,0 0 0 0,0 0-1 15,0 0-3-15,0 0-2 0,0 0-1 0,0 0-1 16,-15 23 1-16,15-23-1 0,0 0 0 15,8 25-2-15,-8-25 0 0,0 28-1 0,0-28 1 16,0 38-3-16,5-9 3 0,-5-2-6 0,0 7 4 16,0-3-7-16,0 6 6 0,0-3-6 0,0-2 6 15,0-1-6-15,0-3 5 0,0-1-5 0,0-3 5 16,0-24-5-16,0 38 4 0,0-38-1 0,0 31 1 16,0-31-1-16,-5 23 1 0,5-23-2 15,0 0 2-15,0 0-1 0,0 26 0 0,0-26 0 16,0 0 0-16,0 0 1 0,0 0 0 15,0 0-1-15,0 0 1 0,0 0 1 0,0 0-1 16,0 0 2-16,0 0 0 0,0 0 0 0,0 0 0 16,0 0 0-16,0 0 0 0,0 0 2 0,0 0 0 15,0 0 2-15,0 0 0 0,0 0 16 0,0 0 5 16,0 0 2-16,0 0-1 0,0 0-14 16,0 0-7-16,0 0 1 0,0 0-4 0,0 0 1 15,0-34-3-15,0 34-1 0,-4-31-2 0,4 31 2 16,0-34-3-16,0 11 3 0,0 1-3 0,0-8 4 15,0 2-4-15,4-4 4 0,-4-1-3 0,7 3 4 16,-2-4-4-16,2 7 6 0,0 2-5 16,1 1 3-16,1 2-4 0,-9 22 1 0,19-40-2 15,-19 40 1-15,24-35-1 0,-24 35 2 16,31-35-3-16,-31 35 3 0,33-25-4 0,-33 25 2 16,34-24-1-16,-34 24-15 0,39-18 15 0,-39 18-14 15,44-16 29-15,-19 8-14 0,3 2 14 0,3 0-17 16,2 1-1-16,-1 5-2 0,-3-6-3 0,2 6-5 15,-5 0-2-15,-1 4-4 0,0-4 1 0,2 13-2 16,-3-7 1-16,5 8 11 0,-5-1-35 16,1 4 26-16,-25-17-42 0,38 37-6 0,-38-37-36 15,32 34-55-15,-32-34-147 0,0 0-89 0,19 31 85 16,-19-31 309-16</inkml:trace>
          <inkml:trace contextRef="#ctx0" brushRef="#br0" timeOffset="-8068.2929">1382 261 934 0,'0'0'232'0,"0"0"-166"0,0 0-23 0,0 0-13 0,0 0-5 16,0 0-3-16,0 0-3 0,0 0-4 0,0 0-3 16,0 0-1-16,0 0-1 0,0 0-2 0,0 0 0 15,0 0-1 1,0 0-1-16,0 0 1 0,0 0 1 0,0 0 0 15,0 0 0-15,28 21 0 0,-28-21 0 0,26 0-1 16,-26 0-1-16,33 0-2 0,-33 0-3 16,40-7 1-16,-40 7-2 0,39 0 1 0,-39 0 0 15,38-8 0-15,-38 8-1 0,35 0-1 0,-35 0 0 16,35-8 2-16,-35 8-2 0,29-4-1 0,-29 4-1 16,24 0-2-16,-24 0-4 0,22-8-4 0,-22 8-10 15,0 0-14-15,0 0-16 0,31 0-18 0,-31 0-19 16,0 0-31-16,0 0-42 0,0 0-62 0,0 0-123 15,0 0 26-15,0 0 291 0</inkml:trace>
          <inkml:trace contextRef="#ctx0" brushRef="#br0" timeOffset="-8052.6673">1365 569 1061 0,'-26'0'83'0,"26"0"-41"0,0 0-18 0,0 0-3 15,-29 18 0-15,29-18 3 0,0 0 0 0,0 0-1 16,0 0-3-16,0 0-3 0,0 0-3 0,0 0-1 16,0 0 0-16,0 0-1 0,0 0 0 0,0 0-2 15,0 0 2-15,0 0-1 0,0 0 5 16,0 0 3-16,28 0 1 0,-28 0-3 0,40 0-5 16,-17-5-7-16,-23 5-2 0,40-8-2 0,-40 8 0 15,42-5-2-15,-42 5 1 0,41-4-1 0,-17 4-2 16,0 0-2-16,2 0-3 0,-3 0-13 0,4 0-27 15,-27 0-28-15,49 0-43 0,-49 0-97 0,35-15-200 16,-35 15 5-16,27-9 185 0</inkml:trace>
          <inkml:trace contextRef="#ctx0" brushRef="#br0" timeOffset="-5972.62">3004 320 1215 0,'0'0'120'0,"0"0"-89"0,-24-5-18 16,24 5-6-16,0 0 1 0,0 0 1 0,0 0 2 15,0 0 0-15,0 0-1 0,0 0-2 0,0 0 0 16,0 0 0-16,0 0 2 0,0 0 2 0,0 0 2 15,0 0 1-15,0 0 1 16,0 0-1-16,0 0-2 0,0 0-1 0,0 0-1 16,0 0 0-16,0 0 0 0,0 0-1 0,34 0-1 15,-34 0-2-15,33-6-2 0,-33 6-1 0,34 0-1 16,-34 0-2-16,43-5 0 0,-20 5-1 0,5-5 0 16,-3 5 0-16,2-7 0 0,-4 7-1 0,1-6 1 15,0 6-2-15,0-9 1 0,-2 9-1 16,0-3-1-16,-22 3 0 0,38-5-1 0,-38 5-2 15,31 0-4-15,-31 0-7 0,25-8-16 0,-25 8-10 16,23 0-13-16,-23 0-17 0,22 0-28 0,-22 0-43 16,24-8-94-16,-24 8-151 0,0 0 19 15,35-8 227-15</inkml:trace>
          <inkml:trace contextRef="#ctx0" brushRef="#br0" timeOffset="-4334.7846">4286-243 1142 0,'0'0'96'0,"0"0"-55"0,0 0-18 0,0 0-10 16,0 0-2-16,0 0-2 0,0 0 0 0,0 0 3 15,0 0 5-15,0 0 5 0,0 0 2 16,0 0 2-16,0 0-2 0,0 0-5 0,0 0-3 15,0 0-2-15,0 0 0 0,0 0 2 16,0 0 1-16,0 0 2 0,0 0-1 0,0 0-2 16,0 0-1-16,0 0-5 0,0 0-4 0,23-11-1 15,-23 11-4-15,0 0 0 0,0 0 0 0,26-21 0 16,-26 21-1-16,0 0 0 0,34-20-1 0,-34 20 1 16,29-14-1-16,-29 14 2 0,30-15-2 0,-30 15 2 15,34-13-1-15,-34 13 0 0,33-11 0 16,-33 11 0-16,31-4 0 0,-31 4 0 0,31 0 0 15,-31 0-1-15,26-5 0 0,-26 5 1 16,25 0-1-16,-25 0 0 0,24 5 1 0,-24-5-1 16,26 4 0-16,-26-4 0 0,31 13 0 0,-31-13 0 15,33 16 0-15,-33-16-1 0,34 16 2 0,-34-16-2 16,30 15 2-16,-30-15-3 0,0 0 3 0,29 25-2 16,-29-25 0-16,0 0 0 0,16 25 1 15,-16-25-3-15,0 24 1 0,0-24-1 0,0 30 2 16,0-30-1-16,-16 37 3 0,16-37-3 0,-31 36 5 15,31-36-3-15,-46 40 3 0,21-21-3 0,-3-1 2 16,-3 1-2-16,3-3 3 0,-1-2 14 0,0 0-28 16,1-2 29-16,1 0-29 0,1 1 12 0,1 1 1 15,2-3-2-15,23-11 3 0,-37 19-3 16,37-19 3-16,-30 11-2 0,30-11 0 16,0 0 0-16,0 0 1 0,-23 6 0 0,23-6 0 15,0 0 1-15,0 0-1 0,0 0 2 0,0 0 0 16,0 0-1-16,0 0 1 0,0 0-1 0,0 0 0 15,0 0-1-15,0 0 0 0,0 0 0 0,0 0-1 16,0 0 1-16,0 0-1 0,0 0 0 0,0 0 1 16,0 0 0-16,0 0 1 0,26-12-1 15,-26 12 0-15,0 0 0 0,32-18-2 0,-32 18 2 16,23-4-2-16,-23 4 0 0,25-8 0 0,-25 8-1 16,39-4 1-16,-17 4 0 0,0 0-1 0,0 0 0 15,2 0 1-15,0 0 0 0,3 7-1 16,0-2-1-16,2-1 0 0,-1 6 0 0,-2-2 1 15,1 4-2-15,-5 0 2 0,1 2-4 0,-23-14 2 16,38 35-3-16,-25-13 4 0,-1 1-4 16,-4 0 3-16,-2 3-3 0,-6-3 3 0,0 8-4 15,0-3 6-15,-4 2-4 0,-6 1 7 0,-4-1-3 16,-4-2 4-16,-5 1-4 0,-4-3 5 0,1-5-3 16,-5 1 4-16,-1-5-3 0,-1-1 3 0,0 1-2 15,-1-3 2-15,1-3-1 0,3-4 3 0,1 1-2 16,3-3 2-16,5-5 0 0,21 0 0 15,-39 0 1-15,39 0-2 0,-28 0 2 16,28 0-2-16,-26-7 2 0,26 7-1 0,0 0 1 16,-28-19 0-16,28 19 1 0,0 0 0 0,-24-22 0 15,24 22-2-15,0 0 0 0,-15-27-4 0,15 27 1 16,0 0-2-16,0 0 0 0,0 0-1 0,-10-25 0 16,10 25-2-16,0 0-3 0,0 0-3 0,0 0-8 15,0 0-6-15,0 0-8 0,0 0-14 16,0 0-14-16,-11-23-23 0,11 23-68 0,0 0-117 15,0 0-175-15,0-25 11 0,0 25 268 0</inkml:trace>
          <inkml:trace contextRef="#ctx0" brushRef="#br0" timeOffset="-2188.7735">5824-324 886 0,'0'0'154'15,"0"0"-97"-15,0 0-24 0,0 0-16 0,0 0-5 16,0 0-3-16,0 0 0 0,0 0 2 0,0 0 0 16,0 0-1-16,0 0-1 0,0 0-1 0,0 0 0 15,0 0 3-15,0 0 3 0,0 0 2 0,0 0-3 16,0 0-3-16,0 23-1 0,0-23-4 16,0 0 2-16,-8 36-3 0,8-36 2 0,0 36-4 15,-7-10 6-15,7 1-7 0,-6 5 4 16,6 1-4-16,-8-1 6 0,8 3-6 0,-6 0 7 15,6-2 12-15,-6-1-29 0,6 0 29 0,0-2-31 16,-6-4 11-16,6 0 4 0,0 0-5 0,0-26 3 16,-8 41-2-16,8-41 2 0,-5 34-3 15,5-34 3-15,-5 22-3 0,5-22 1 0,0 0-1 16,0 0 1-16,0 0-2 0,0 0 1 0,0 0-2 16,0 0 0-16,0 0-2 0,0 0-7 0,0 0-38 15,0 0-94-15,0 0-218 0,26-19-64 0,-26 19 46 16</inkml:trace>
          <inkml:trace contextRef="#ctx0" brushRef="#br0" timeOffset="-2173.1473">6099 24 733 0,'0'0'202'0,"0"0"-96"0,-27-3-21 16,27 3-14-16,-25 0-18 0,25 0-12 0,-42-9-23 0,18 9 20 0,-8-5-13 15,5 5 21-15,-9 0-7 0,2 0-13 0,-7 0-11 16,2 0-7-16,-1 0-6 0,2 0-2 0,2 0 0 16,1 0-1-16,4 0 1 0,-1 0 0 0,4 0-1 15,0 0 0-15,5 0-2 0,0 0-2 16,23 0-1-16,-35 0-6 0,35 0 2 0,-26 3-50 15,26-3-72-15,0 0-154 0,0 0-170 0,0 0 28 16,0 0 321-16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8-05-02T19:07:49.96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16 88 799 0,'0'0'122'0,"0"0"-61"16,0 0-17-16,0 0-10 0,0 0-4 0,0 0-4 15,0 0 1-15,0 0-4 0,0 0-3 16,0 0-4-16,0 0-3 0,0 0 0 0,0 0 0 16,0 0 3-16,0 0 0 0,0 0 0 0,0 0-1 15,0 0-3-15,0 0-2 0,0 0-1 0,0 0-1 16,-15 23 1-16,15-23-1 0,0 0 0 15,8 25-2-15,-8-25 0 0,0 28-1 0,0-28 1 16,0 38-3-16,5-9 3 0,-5-2-6 0,0 7 4 16,0-3-7-16,0 6 6 0,0-3-6 0,0-2 6 15,0-1-6-15,0-3 5 0,0-1-5 0,0-3 5 16,0-24-5-16,0 38 4 0,0-38-1 0,0 31 1 16,0-31-1-16,-5 23 1 0,5-23-2 15,0 0 2-15,0 0-1 0,0 26 0 0,0-26 0 16,0 0 0-16,0 0 1 0,0 0 0 15,0 0-1-15,0 0 1 0,0 0 1 0,0 0-1 16,0 0 2-16,0 0 0 0,0 0 0 0,0 0 0 16,0 0 0-16,0 0 0 0,0 0 2 0,0 0 0 15,0 0 2-15,0 0 0 0,0 0 16 0,0 0 5 16,0 0 2-16,0 0-1 0,0 0-14 16,0 0-7-16,0 0 1 0,0 0-4 0,0 0 1 15,0-34-3-15,0 34-1 0,-4-31-2 0,4 31 2 16,0-34-3-16,0 11 3 0,0 1-3 0,0-8 4 15,0 2-4-15,4-4 4 0,-4-1-3 0,7 3 4 16,-2-4-4-16,2 7 6 0,0 2-5 16,1 1 3-16,1 2-4 0,-9 22 1 0,19-40-2 15,-19 40 1-15,24-35-1 0,-24 35 2 16,31-35-3-16,-31 35 3 0,33-25-4 0,-33 25 2 16,34-24-1-16,-34 24-15 0,39-18 15 0,-39 18-14 15,44-16 29-15,-19 8-14 0,3 2 14 0,3 0-17 16,2 1-1-16,-1 5-2 0,-3-6-3 0,2 6-5 15,-5 0-2-15,-1 4-4 0,0-4 1 0,2 13-2 16,-3-7 1-16,5 8 11 0,-5-1-35 16,1 4 26-16,-25-17-42 0,38 37-6 0,-38-37-36 15,32 34-55-15,-32-34-147 0,0 0-89 0,19 31 85 16,-19-31 309-16</inkml:trace>
  <inkml:trace contextRef="#ctx0" brushRef="#br0" timeOffset="2106.1207">1365 569 1061 0,'-26'0'83'0,"26"0"-41"0,0 0-18 0,0 0-3 15,-29 18 0-15,29-18 3 0,0 0 0 0,0 0-1 16,0 0-3-16,0 0-3 0,0 0-3 0,0 0-1 16,0 0 0-16,0 0-1 0,0 0 0 0,0 0-2 15,0 0 2-15,0 0-1 0,0 0 5 16,0 0 3-16,28 0 1 0,-28 0-3 0,40 0-5 16,-17-5-7-16,-23 5-2 0,40-8-2 0,-40 8 0 15,42-5-2-15,-42 5 1 0,41-4-1 0,-17 4-2 16,0 0-2-16,2 0-3 0,-3 0-13 0,4 0-27 15,-27 0-28-15,49 0-43 0,-49 0-97 0,35-15-200 16,-35 15 5-16,27-9 185 0</inkml:trace>
  <inkml:trace contextRef="#ctx0" brushRef="#br0" timeOffset="2090.4952">1382 261 934 0,'0'0'232'0,"0"0"-166"0,0 0-23 0,0 0-13 0,0 0-5 16,0 0-3-16,0 0-3 0,0 0-4 0,0 0-3 16,0 0-1-16,0 0-1 0,0 0-2 0,0 0 0 15,0 0-1 1,0 0-1-16,0 0 1 0,0 0 1 0,0 0 0 15,0 0 0-15,28 21 0 0,-28-21 0 0,26 0-1 16,-26 0-1-16,33 0-2 0,-33 0-3 16,40-7 1-16,-40 7-2 0,39 0 1 0,-39 0 0 15,38-8 0-15,-38 8-1 0,35 0-1 0,-35 0 0 16,35-8 2-16,-35 8-2 0,29-4-1 0,-29 4-1 16,24 0-2-16,-24 0-4 0,22-8-4 0,-22 8-10 15,0 0-14-15,0 0-16 0,31 0-18 0,-31 0-19 16,0 0-31-16,0 0-42 0,0 0-62 0,0 0-123 15,0 0 26-15,0 0 291 0</inkml:trace>
  <inkml:trace contextRef="#ctx0" brushRef="#br0" timeOffset="4186.1681">3004 320 1215 0,'0'0'120'0,"0"0"-89"0,-24-5-18 16,24 5-6-16,0 0 1 0,0 0 1 0,0 0 2 15,0 0 0-15,0 0-1 0,0 0-2 0,0 0 0 16,0 0 0-16,0 0 2 0,0 0 2 0,0 0 2 15,0 0 1-15,0 0 1 16,0 0-1-16,0 0-2 0,0 0-1 0,0 0-1 16,0 0 0-16,0 0 0 0,0 0-1 0,34 0-1 15,-34 0-2-15,33-6-2 0,-33 6-1 0,34 0-1 16,-34 0-2-16,43-5 0 0,-20 5-1 0,5-5 0 16,-3 5 0-16,2-7 0 0,-4 7-1 0,1-6 1 15,0 6-2-15,0-9 1 0,-2 9-1 16,0-3-1-16,-22 3 0 0,38-5-1 0,-38 5-2 15,31 0-4-15,-31 0-7 0,25-8-16 0,-25 8-10 16,23 0-13-16,-23 0-17 0,22 0-28 0,-22 0-43 16,24-8-94-16,-24 8-151 0,0 0 19 15,35-8 227-15</inkml:trace>
  <inkml:trace contextRef="#ctx0" brushRef="#br0" timeOffset="5824.0032">4286-243 1142 0,'0'0'96'0,"0"0"-55"0,0 0-18 0,0 0-10 16,0 0-2-16,0 0-2 0,0 0 0 0,0 0 3 15,0 0 5-15,0 0 5 0,0 0 2 16,0 0 2-16,0 0-2 0,0 0-5 0,0 0-3 15,0 0-2-15,0 0 0 0,0 0 2 16,0 0 1-16,0 0 2 0,0 0-1 0,0 0-2 16,0 0-1-16,0 0-5 0,0 0-4 0,23-11-1 15,-23 11-4-15,0 0 0 0,0 0 0 0,26-21 0 16,-26 21-1-16,0 0 0 0,34-20-1 0,-34 20 1 16,29-14-1-16,-29 14 2 0,30-15-2 0,-30 15 2 15,34-13-1-15,-34 13 0 0,33-11 0 16,-33 11 0-16,31-4 0 0,-31 4 0 0,31 0 0 15,-31 0-1-15,26-5 0 0,-26 5 1 16,25 0-1-16,-25 0 0 0,24 5 1 0,-24-5-1 16,26 4 0-16,-26-4 0 0,31 13 0 0,-31-13 0 15,33 16 0-15,-33-16-1 0,34 16 2 0,-34-16-2 16,30 15 2-16,-30-15-3 0,0 0 3 0,29 25-2 16,-29-25 0-16,0 0 0 0,16 25 1 15,-16-25-3-15,0 24 1 0,0-24-1 0,0 30 2 16,0-30-1-16,-16 37 3 0,16-37-3 0,-31 36 5 15,31-36-3-15,-46 40 3 0,21-21-3 0,-3-1 2 16,-3 1-2-16,3-3 3 0,-1-2 14 0,0 0-28 16,1-2 29-16,1 0-29 0,1 1 12 0,1 1 1 15,2-3-2-15,23-11 3 0,-37 19-3 16,37-19 3-16,-30 11-2 0,30-11 0 16,0 0 0-16,0 0 1 0,-23 6 0 0,23-6 0 15,0 0 1-15,0 0-1 0,0 0 2 0,0 0 0 16,0 0-1-16,0 0 1 0,0 0-1 0,0 0 0 15,0 0-1-15,0 0 0 0,0 0 0 0,0 0-1 16,0 0 1-16,0 0-1 0,0 0 0 0,0 0 1 16,0 0 0-16,0 0 1 0,26-12-1 15,-26 12 0-15,0 0 0 0,32-18-2 0,-32 18 2 16,23-4-2-16,-23 4 0 0,25-8 0 0,-25 8-1 16,39-4 1-16,-17 4 0 0,0 0-1 0,0 0 0 15,2 0 1-15,0 0 0 0,3 7-1 16,0-2-1-16,2-1 0 0,-1 6 0 0,-2-2 1 15,1 4-2-15,-5 0 2 0,1 2-4 0,-23-14 2 16,38 35-3-16,-25-13 4 0,-1 1-4 16,-4 0 3-16,-2 3-3 0,-6-3 3 0,0 8-4 15,0-3 6-15,-4 2-4 0,-6 1 7 0,-4-1-3 16,-4-2 4-16,-5 1-4 0,-4-3 5 0,1-5-3 16,-5 1 4-16,-1-5-3 0,-1-1 3 0,0 1-2 15,-1-3 2-15,1-3-1 0,3-4 3 0,1 1-2 16,3-3 2-16,5-5 0 0,21 0 0 15,-39 0 1-15,39 0-2 0,-28 0 2 16,28 0-2-16,-26-7 2 0,26 7-1 0,0 0 1 16,-28-19 0-16,28 19 1 0,0 0 0 0,-24-22 0 15,24 22-2-15,0 0 0 0,-15-27-4 0,15 27 1 16,0 0-2-16,0 0 0 0,0 0-1 0,-10-25 0 16,10 25-2-16,0 0-3 0,0 0-3 0,0 0-8 15,0 0-6-15,0 0-8 0,0 0-14 16,0 0-14-16,-11-23-23 0,11 23-68 0,0 0-117 15,0 0-175-15,0-25 11 0,0 25 268 0</inkml:trace>
  <inkml:trace contextRef="#ctx0" brushRef="#br0" timeOffset="7985.6408">6099 24 733 0,'0'0'202'0,"0"0"-96"0,-27-3-21 16,27 3-14-16,-25 0-18 0,25 0-12 0,-42-9-23 0,18 9 20 0,-8-5-13 15,5 5 21-15,-9 0-7 0,2 0-13 0,-7 0-11 16,2 0-7-16,-1 0-6 0,2 0-2 0,2 0 0 16,1 0-1-16,4 0 1 0,-1 0 0 0,4 0-1 15,0 0 0-15,5 0-2 0,0 0-2 16,23 0-1-16,-35 0-6 0,35 0 2 0,-26 3-50 15,26-3-72-15,0 0-154 0,0 0-170 0,0 0 28 16,0 0 321-16</inkml:trace>
  <inkml:trace contextRef="#ctx0" brushRef="#br0" timeOffset="7970.0146">5824-324 886 0,'0'0'154'15,"0"0"-97"-15,0 0-24 0,0 0-16 0,0 0-5 16,0 0-3-16,0 0 0 0,0 0 2 0,0 0 0 16,0 0-1-16,0 0-1 0,0 0-1 0,0 0 0 15,0 0 3-15,0 0 3 0,0 0 2 0,0 0-3 16,0 0-3-16,0 23-1 0,0-23-4 16,0 0 2-16,-8 36-3 0,8-36 2 0,0 36-4 15,-7-10 6-15,7 1-7 0,-6 5 4 16,6 1-4-16,-8-1 6 0,8 3-6 0,-6 0 7 15,6-2 12-15,-6-1-29 0,6 0 29 0,0-2-31 16,-6-4 11-16,6 0 4 0,0 0-5 0,0-26 3 16,-8 41-2-16,8-41 2 0,-5 34-3 15,5-34 3-15,-5 22-3 0,5-22 1 0,0 0-1 16,0 0 1-16,0 0-2 0,0 0 1 0,0 0-2 16,0 0 0-16,0 0-2 0,0 0-7 0,0 0-38 15,0 0-94-15,0 0-218 0,26-19-64 0,-26 19 46 16</inkml:trace>
  <inkml:trace contextRef="#ctx0" brushRef="#br0" timeOffset="10158.7881">7027-338 783 0,'0'0'183'0,"0"0"-77"0,0 0-26 0,0 0-20 15,0 0-15-15,0 0-11 0,0 0-9 0,0 0-5 16,0 0-2-16,0 0-1 0,0 0 0 16,0 0 0-16,0 0 1 0,0 0-1 0,0 0-1 15,0 0-2-15,0 0-4 0,0 0-3 0,0 0 0 16,0 0-1-16,0 0 2 0,0 0 5 0,0 0 4 16,0 0 1-16,0 0-1 0,0 0-5 0,0 0-5 0,0 0-4 15,31-19-1-15,-31 19-2 0,31-12 2 0,-31 12-2 16,37-15 1-16,-37 15-1 0,40-14 0 15,-17 5 0-15,0 5 1 0,-2-1-1 0,2-1 0 16,-23 6-1-16,40-5 1 0,-40 5 0 0,39 0 0 16,-39 0-1-16,39 0 1 0,-39 0 0 0,28 5-1 15,-28-5 1-15,25 8-2 0,-25-8 2 0,0 0-2 16,28 17 2-16,-28-17-2 0,0 0 1 16,25 34-2-16,-25-34 1 0,14 29-2 0,-14-29 2 15,5 37-3-15,-5-37 4 0,0 38-4 16,0-38 5-16,-8 42-4 0,8-42 3 0,-12 44-1 15,12-44 3-15,-22 40-3 0,22-40 5 0,-26 34-2 16,26-34 2-16,-31 34-1 0,31-34 2 0,-38 29-4 16,38-29 3-16,-41 25-1 0,41-25 1 0,-43 18-1 15,43-18 2 1,-43 13-2-16,43-13 1 0,-36 6 0 0,36-6-15 0,-29 8 14 0,29-8-14 16,0 0 14-16,-22 0 0 0,22 0 0 15,0 0-1-15,0 0 1 0,0 0 0 0,0 0 1 16,0 0 0-16,0 0 3 0,0 0-1 0,0 0 3 15,0 0 1-15,0 0 1 0,0 0 0 0,0 0-3 16,0 0-2-16,0 0-2 0,0 0 13 0,0 0-15 16,0 0 14-16,0 0-15 0,0 0 1 0,0 0 0 15,0 0-1-15,0 0 0 0,33-27-1 16,-33 27 2-16,26-13-2 0,-26 13 0 0,25-6-1 16,-25 6 0-16,39-10 0 0,-16 10 0 0,1-8-1 15,0 8 0-15,3 0 0 0,-2 0-2 0,1 0 1 16,1 0-2-16,-3 6 0 0,1 0-2 0,-3 1 1 15,-22-7-3-15,37 18 1 0,-37-18 15 16,30 28-30-16,-30-28 32 0,21 39-29 0,-15-17 14 16,-6 3 2-16,0 2-4 0,0 4 5 15,-10 0-4-15,-1 1 7 0,-1 0-6 0,-5-1 6 16,-3 0-6-16,-2-1 6 0,-3 0-5 0,-2-1 6 16,-2-1-4-16,0-4 6 0,1-3-3 0,-1-2 2 15,2 0-1-15,0-3 1 0,0-2-1 0,2-4 3 16,-1 3-3-16,4-4 2 0,-3-2-2 0,4 0 3 15,21-7 0-15,-42 7 1 0,42-7 1 16,-37 0 1-16,37 0 0 0,-36-8-1 0,36 8 1 16,-30-7-1-16,30 7-1 0,-23-11-1 15,23 11 0-15,0 0-2 0,0 0 0 0,-25-12-1 16,25 12 0-16,0 0-1 0,0 0 0 0,0 0 0 16,-22-15-1-16,22 15-2 0,0 0-2 0,0 0-8 15,-24-20-18-15,24 20-23 0,0 0-26 0,-28-30-25 16,28 30-32-16,0 0-49 0,-16-25-152 15,16 25-35-15,0 0 129 0</inkml:trace>
  <inkml:trace contextRef="#ctx0" brushRef="#br0" timeOffset="12093.0817">8285-285 644 0,'0'0'127'0,"0"0"-43"0,0 0-17 0,0 0-3 16,0 0-1-16,0 0-4 0,0 0-4 0,0 0-9 15,0 0-7-15,0 0-5 0,0 0-6 0,0 0-3 0,0 0-2 0,0 0 0 16,0 0 1-16,0 0 1 0,0 0 1 0,0 0-2 16,0 0-2-16,0 0-3 0,0 0-4 0,0 0-3 15,6-21-5-15,-6 21 0 16,0 0-3-16,0 0 0 16,-22-15 0-16,22 15-1 0,0 0 0 0,-27-11 0 0,27 11-1 15,-23-3 1-15,23 3 1 0,0 0-1 16,-30 0-1-16,30 0 0 0,-24 0-1 0,24 0 0 15,-28 0 0-15,28 0-1 0,-31 12 0 0,31-12 0 16,-35 20 1-16,35-20-3 0,-37 32 3 0,37-32-2 0,-42 42 2 0,24-17-2 16,-4 2 4-16,3 1-5 0,3-1 4 15,-1 2-5-15,2-1 5 0,-1 1-4 0,3-1 4 16,-2 0 12-16,4-3-29 0,0-2 29 0,3 5-28 16,2-3 12-16,0-2 4 0,6-1-4 0,-4 0 2 15,4 2-2-15,0-24 3 0,0 40-3 16,0-40 3-16,8 34-3 0,-8-34 3 0,11 29-3 15,-11-29 3-15,17 29-2 0,-17-29 2 16,25 24-1-16,-25-24 2 0,25 22-2 0,-25-22 2 16,31 17-3-16,-31-17 2 0,44 13-1 0,-20-8 2 15,4-5-2-15,1 3 1 0,-1-3 0 0,1 0-2 16,-1 0 1-16,1-3-1 0,0-2 0 0,-1-3-1 16,3 0-1-16,-3-2-8 0,2 4-13 0,-6-8-15 15,5 14-17-15,-29 0-28 0,50-20-57 0,-39-5-91 16,10 14-213-16,2-2 33 0,-11-6 260 15</inkml:trace>
  <inkml:trace contextRef="#ctx0" brushRef="#br0" timeOffset="12218.0965">8926-238 800 0,'0'0'149'0,"0"0"-50"15,0 0-26-15,0 0-19 0,0 0-18 0,0 0-10 16,0 0-9-16,0 0-5 0,0 0-3 0,0 0-5 15,0 0 0-15,0 0 0 0,0 0 0 16,-25-10 1-16,25 10-2 0,0 0 1 0,-26 10 0 16,26-10 0-16,0 0-1 0,-31 19 1 15,31-19-2-15,-27 21 2 0,27-21-2 0,-30 30 2 16,30-30-4-16,-29 34 4 0,29-34-4 0,-30 35 5 16,30-35-5-16,-28 41 6 0,28-41-5 0,-24 43 3 15,24-43 17-15,-23 39-32 0,23-39 32 0,-16 42-30 16,16-42 12-16,-9 42 3 0,9-42-3 15,0 36 3-15,0-36-4 0,0 39 3 0,0-39-3 16,15 35 4-16,-15-35-4 0,18 37 2 0,-18-37-2 16,29 33 1-16,-29-33-2 0,38 29 2 0,-16-18-3 15,3-1 3-15,1 0-2 0,3-4 0 0,1 1-1 16,1-7 0-16,0 5 0 0,-1-5 1 16,0 0-1-16,-1-5 0 0,2-2 1 0,0-2-2 15,1-2 2-15,-1-5-3 0,3-1 3 16,-1-4-4-16,1-1 5 0,-1-3-5 0,-3-1 3 15,-2 1 2-15,-5-3 7 0,-2 1 1 0,-5 1 13 16,-2 2-3-16,-5-6-7 0,-1 7 30 0,-8-7-32 16,0 8 21-16,0-5-17 0,-5 0-8 0,-7-1 1 15,0 1-5-15,-5-1 2 0,-3 3-5 0,-2 1 5 16,-1 3-5-16,0 4 4 16,0 3-3-16,0 2 0 0,23 12-2 0,-37-19 1 15,37 19-2-15,-34-15 1 0,34 15-1 0,-27-12-2 16,27 12-2-16,0 0-7 0,0 0-7 0,0 0-19 15,-24-11-32-15,24 11-117 0,0 0-105 0,0 0-171 16,0 0 22-16,0 0 354 0</inkml:trace>
  <inkml:trace contextRef="#ctx0" brushRef="#br0" timeOffset="14155.3822">10088-476 850 0,'0'0'82'0,"0"0"-32"16,0 0-13-16,0 0-7 0,0 0-8 0,0 0-1 16,-25 6-2-16,25-6-1 0,0 0 0 0,-33 11 0 15,33-11 1-15,-30 16-2 0,30-16 1 0,-41 22-4 16,20-8 1-16,-5 1-4 0,4 0 1 16,-2 2-6-16,24-17 1 0,-41 33-5 0,41-33 1 15,-37 30-2-15,37-30 2 0,-27 24-2 0,27-24 3 16,0 0-1-16,-22 30 2 0,22-30-1 0,0 0 2 15,0 0-1-15,0 26 2 0,0-26-1 0,0 0 0 16,23 30 0-16,-23-30 0 0,30 22-2 0,-30-22 1 16,37 20-4-16,-14-12 2 0,-1 1-2 15,3 0 0-15,1 0-3 0,0 1 2 0,0 0-1 0,3 0 2 16,-2 0-1-16,0 2 2 0,-2 1-6 16,0-1 5-16,-4 0-5 0,-21-12 3 0,36 28 19 15,-36-28-19-15,24 30 17 0,-24-30-33 0,14 29 14 16,-14-29-12-1,0 38 13-15,0-16 4 0,-8 0-3 0,-2 0 5 0,-4 2-4 16,-3-2 6-16,17-22-3 0,-38 45 5 0,12-29-3 16,1 0 4-16,-2-2-2 0,1 1 2 15,1-5 0-15,2-1 2 0,-1-5 2 0,24-4 1 16,-38 5 0-16,38-5-1 16,-30 0-1-16,30 0-2 0,0 0-1 0,-29-12-2 0,29 12 0 15,0 0-1-15,-22-18 1 0,22 18-1 16,0 0 3-16,-7-27-1 0,7 27 0 0,-5-21-5 15,5 21-2-15,0-25-7 0,0 25-5 0,0-22-9 16,0 22-17-16,0-23-22 0,0 23-35 0,0-23-80 0,0 23-208 16,18-16-50-16,-18 16 73 0</inkml:trace>
  <inkml:trace contextRef="#ctx0" brushRef="#br0" timeOffset="14233.5156">11291-479 957 0,'0'0'103'15,"0"0"-29"-15,0 0-15 0,0 0-15 16,0 0-15-16,-27-10-10 0,27 10-5 0,0 0 0 16,0 0 0-16,-24 0 1 0,24 0 2 0,0 0 3 15,-24 5 1-15,24-5 0 0,-24 8 0 0,24-8-5 16,-38 19-2-16,17-6-5 0,21-13 1 0,-46 37-5 16,21-12 2-16,-4 3-5 0,0 1 2 0,1 1-3 15,0 0 5-15,-1 0-6 0,3 2 6 0,-1-2-6 16,3 2 6-16,1-4-6 0,3 3 5 15,2-4-5-15,5 0 4 0,-1-2-3 0,5-2-11 16,4-2 29-16,5 3-28 0,0 2 29 16,0-4-14-16,6 5-4 0,4-3 3 0,-1-2-3 15,2 2 2-15,2-1-2 0,5-1 3 0,-18-22-4 16,40 38 5-16,-16-16-3 0,2-3 1 0,-1-3-3 16,5 0 2-16,0 0-4 0,4 0 3 15,1-2-3-15,1 0 3 0,2 1-3 0,-4-1 3 16,4-3-2-16,0-1 1 0,-2-3-2 0,1 3 2 15,-1-3-2-15,-1-1 1 0,0-6 0 0,-1 4 0 16,-2-4 0-16,3-4 0 0,-2-2 0 0,1-3 2 16,-3-3 1-16,-1-3-2 0,-1-3 4 0,0-3-3 15,-2-6 8-15,0 3-2 0,-6-5 4 0,3 1-3 16,-1-3 2-16,1 0-6 16,-2-6 6-16,1 5-5 0,-6-3 3 0,0 2-4 15,-1 0 2-15,-3 10-2 0,-5-2-11 0,-8 25 24 16,14-38-24-16,-14 38 22 0,10-35-10 0,-10 35-2 15,0-29 2-15,0 29-2 0,0-23 1 0,0 23-3 16,-15-26 1-16,15 26-3 0,-16-30 3 0,16 30-3 16,-26-35 1-16,26 35-2 0,-34-38 2 0,34 38-2 15,-45-37 1-15,17 16-2 0,3-1 0 16,-6 0-2-16,1-5 2 0,-1 4-3 0,2-2 3 16,-2 3-4-16,6 1 2 0,-1 2-6 0,2 0 1 15,1 1-3-15,23 18 3 0,-33-31 0 16,33 31 1-16,0 0-4 0,-23-18-5 0,23 18-12 15,0 0-37-15,0 0-88 0,0 0-131 0,0 0-217 16,0 27 22-16,12 1 338 0</inkml:trace>
  <inkml:trace contextRef="#ctx0" brushRef="#br0" timeOffset="15167.0953">11865-36 655 0,'0'0'133'0,"0"0"-28"0,0 0-36 0,0 0 4 0,0 0-22 16,0 0-11-16,0 0-9 0,0 0-4 16,0 0-2-16,0 0 2 0,0 0 2 0,0 0 1 15,-30 6 1-15,30-6 0 0,0 0 3 0,0 0-1 16,-25 0 0-1,25 0-5-15,0 0-6 0,-27 6-3 0,27-6-1 16,-24 0-3-16,24 0 0 0,-31 10-2 0,31-10 0 16,-40 5-1-16,17-5-2 0,1 3-2 0,-2-3-1 15,-4 7-2-15,1-7 0 0,-2 6-1 0,-1-6 1 16,5 5-1-16,-1-5 1 0,0 0-2 0,-4 6 1 0,1-6-1 0,3 4-1 16,-3-4-13-16,6 9 12 0,-3-5-14 15,4-4 28-15,22 0-14 0,-42 13 15 16,42-13-14-16,-39 8-1 0,39-8 0 0,-33 6-2 15,33-6 1 1,-33 3 1-16,33-3 0 0,-32 0 0 0,32 0-1 0,-31 0-1 16,31 0 1-16,-29 0-1 0,29 0 1 0,-27-6 0 15,27 6-2-15,-24-6 2 0,24 6-1 0,0 0-16 16,-31-12 13-16,31 12-20 0,0 0 21 0,-28-9-32 16,28 9-38-16,0 0-54 0,-47-28-112 15,47 28-166-15,0 0-54 0,-32-22 158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8-05-02T15:40:50.7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775D3FE-21E6-453C-A591-ED36101807D7}" emma:medium="tactile" emma:mode="ink">
          <msink:context xmlns:msink="http://schemas.microsoft.com/ink/2010/main" type="writingRegion" rotatedBoundingBox="1649,9913 9653,9910 9654,10906 1650,10908"/>
        </emma:interpretation>
      </emma:emma>
    </inkml:annotationXML>
    <inkml:traceGroup>
      <inkml:annotationXML>
        <emma:emma xmlns:emma="http://www.w3.org/2003/04/emma" version="1.0">
          <emma:interpretation id="{40D7EE0E-82DF-48A7-83FD-0026EF64DD6D}" emma:medium="tactile" emma:mode="ink">
            <msink:context xmlns:msink="http://schemas.microsoft.com/ink/2010/main" type="paragraph" rotatedBoundingBox="1649,9913 9653,9910 9654,10906 1650,109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1D2512-7911-411B-B2A1-A9C104765CC5}" emma:medium="tactile" emma:mode="ink">
              <msink:context xmlns:msink="http://schemas.microsoft.com/ink/2010/main" type="line" rotatedBoundingBox="1649,9913 9653,9910 9654,10906 1650,10908"/>
            </emma:interpretation>
          </emma:emma>
        </inkml:annotationXML>
        <inkml:traceGroup>
          <inkml:annotationXML>
            <emma:emma xmlns:emma="http://www.w3.org/2003/04/emma" version="1.0">
              <emma:interpretation id="{8F03FB59-398E-47A0-9D92-ED695C98D179}" emma:medium="tactile" emma:mode="ink">
                <msink:context xmlns:msink="http://schemas.microsoft.com/ink/2010/main" type="inkWord" rotatedBoundingBox="5727,9911 9653,9910 9654,10906 5728,10907"/>
              </emma:interpretation>
              <emma:one-of disjunction-type="recognition" id="oneOf0">
                <emma:interpretation id="interp0" emma:lang="en-US" emma:confidence="0">
                  <emma:literal>r=5-3sinO</emma:literal>
                </emma:interpretation>
                <emma:interpretation id="interp1" emma:lang="en-US" emma:confidence="0">
                  <emma:literal>r=5-35inQ</emma:literal>
                </emma:interpretation>
                <emma:interpretation id="interp2" emma:lang="en-US" emma:confidence="0">
                  <emma:literal>r=5-3sinQ</emma:literal>
                </emma:interpretation>
                <emma:interpretation id="interp3" emma:lang="en-US" emma:confidence="0">
                  <emma:literal>re-5th to</emma:literal>
                </emma:interpretation>
                <emma:interpretation id="interp4" emma:lang="en-US" emma:confidence="0">
                  <emma:literal>r=5-3smQ</emma:literal>
                </emma:interpretation>
              </emma:one-of>
            </emma:emma>
          </inkml:annotationXML>
          <inkml:trace contextRef="#ctx0" brushRef="#br0">4215-80 717 0,'0'0'212'0,"0"0"-124"16,0 0-24-16,0 0-12 0,0 0 2 0,0 0-1 15,0 0-4-15,0 0-6 0,0 0-5 0,0 0-6 16,0 0-1-16,0 0-4 0,0 0-3 0,0 0-5 16,0 0-6-16,0 0-5 0,0 0-5 15,21 0-2-15,-21 0-1 0,23 0 0 0,-23 0 0 16,26-6 0-16,-26 6 0 0,28 0 0 16,-28 0 0-16,39-5 0 0,-39 5 0 0,44-6 0 15,-19 6 0-15,1 0-1 0,-1 0 1 0,1 7 0 16,-6-3 1-16,-20-4-2 0,40 9 1 0,-40-9-1 15,27 11 2-15,-27-11-2 0,0 0 1 0,26 29-1 16,-26-29 1-16,8 23-2 0,-8-23 2 0,0 0-1 16,-8 32 2-16,8-32-1 0,-15 26 3 0,15-26-2 15,-24 22 1-15,24-22-2 0,-30 25 2 16,30-25-1-16,-33 21 1 0,33-21-2 16,-33 19 3-16,33-19-3 0,-26 11 2 0,26-11-1 15,-20 9 0-15,20-9-1 0,0 0 1 0,0 0 1 16,-26 6-1-16,26-6 1 0,0 0 1 0,0 0 1 15,0 0-1-15,0 0 2 0,0 0 0 0,0 0 0 16,0 0 0-16,0 0 1 0,0 0-1 16,0 0 0-16,0 0 0 0,0 0-1 0,0 0-1 15,0 0 0-15,0 0-4 0,0 0 1 0,26 0-2 16,-26 0 0-16,0 0 1 0,26 9-1 0,-26-9 1 16,24 17 17-16,-24-17-32 0,27 36 31 0,-15-15-29 15,-12-21 11-15,26 44 5 0,-13-16-5 0,-3-4 5 16,-2 2-4-16,-6 0 2 0,-2 1-3 15,0-2 4-15,-6 2-5 0,2-1 7 16,-10 3-5-16,3-4 4 0,-6 1-3 0,-2-1 3 16,-4-1-4-16,-2-5 6 0,-4-3-3 0,-2-3 3 15,-3-2-2-15,3-5 1 0,-2-1-1 0,2-5 1 16,3 6-2-16,2-6 1 0,2 0 1 0,24 0-1 16,-37-7 0-16,37 7 1 0,-31-9-2 0,31 9 1 15,0 0-1-15,-27-15-1 0,27 15 2 0,0 0-2 16,-11-26-1-16,11 26-5 0,0-20-12 15,0 20-34-15,0-25-36 0,-9 0-52 0,9 25-127 16,0 0-194-16,20-30 26 0,-20 30 273 16</inkml:trace>
          <inkml:trace contextRef="#ctx0" brushRef="#br0" timeOffset="2409.3225">5365 201 1061 0,'0'0'215'0,"0"0"-160"16,0 0-26-16,0 0-3 0,0 0 7 0,0 0-13 15,0 0 18-15,0 0-27 0,0-22 6 16,0 22-7-16,0 0-4 0,0 0-2 0,0 0-1 16,0 0-2-16,0 0 2 0,0 0-2 0,0 0 0 15,0 0 0-15,-25-25-2 0,25 25 2 0,-27 0-1 16,27 0 0-16,-41 0 1 0,14 9-1 16,1-9 1-16,1 6-1 0,-1 2 2 0,0 0 16 15,0 4-33-15,1-6 33 0,2 1-33 0,23-7 16 16,-35 12 1-16,35-12-1 0,-26 3 0 0,26-3-1 15,0 0 2-15,0 0-2 0,0 0-1 0,0 0 1 16,0 0 1-16,0 25-1 0,0-25 1 0,25 19-1 16,-25-19 1-16,44 20-2 0,-17-10 1 15,3 3-1-15,-1-2 1 0,0 1-2 16,1-2 2-16,-4 5-1 0,0 0 1 0,-2 2-2 16,-24-17 2-16,38 39-3 0,-38-39 3 0,30 43-4 15,-22-22 4-15,1 6-6 0,-9 0 7 0,0 2-6 16,-9-1 6-16,-5 2-4 0,-4-5 3 0,-3 0-2 15,-7-3 4-15,-2-4-3 0,-2-1 3 0,1-7 0 16,-1-3 1-16,-2-2-1 0,2-5 2 16,-1 0-2-16,5 0 1 0,-3-5-1 0,5 1-1 15,26 4 1-15,-37-16-2 0,37 16 1 0,-27-18-2 16,27 18 1-16,0 0-2 0,-24-30-1 0,24 30-6 16,0 0-6-16,0-32-22 0,0 32-24 0,0 0-32 15,24-16-58-15,-24 16-70 0,0 0-103 16,29-14-82-16,-29 14 178 0,31 0 228 0</inkml:trace>
          <inkml:trace contextRef="#ctx0" brushRef="#br0" timeOffset="3144.2666">5735 185 1021 0,'0'0'142'16,"0"0"-91"-16,0 0-28 0,0 0-9 0,0 0-1 16,0 0-4-16,0 0-2 0,0 0-3 0,0 0-1 15,0 0-1-15,0 0 1 0,0 25 0 0,0-25-18 16,0 0 18-16,0 26-17 0,0-26 18 0,0 20 2 16,0-20-2-16,0 34 2 0,0-10-5 0,0 3 5 15,-4 3-6-15,4 2 5 0,0-2-6 16,-5 0 4-16,5-1-4 0,-4-4 4 0,4 1-4 15,-5-3 4-15,5 3-4 0,-6-6 3 0,6-20-4 16,-2 36 4-16,2-36-4 0,0 25 3 0,0-25-4 16,0 0 2-16,-7 25-4 0,7-25-4 0,0 0-9 15,0 0-21-15,0 0-163 0,0 0-247 16,0 0 12-16,24 8 293 0</inkml:trace>
          <inkml:trace contextRef="#ctx0" brushRef="#br0" timeOffset="4972.9699">6103 265 736 0,'0'0'98'0,"0"0"-66"15,0 0-30-15,0 0-2 0,0 0 2 0,0 0 0 16,0 0 0-16,-8 19 0 0,8-19 1 0,0 0 3 15,0 0 1-15,4 33 5 0,-4-33 5 16,0 34 4-16,0-34-1 0,0 39 2 16,0-39-7-16,-4 43-1 0,4-43-5 0,-7 40 2 15,7-40-2-15,-3 33 1 0,3-33-2 0,-6 26 2 16,6-26-4-16,0 0 1 0,-8 27 0 0,8-27 0 16,0 0 0-16,0 0-1 0,0 23-1 0,0-23 0 15,0 0-1-15,0 0 0 0,0 0 0 0,0 0 0 16,0 0 2-16,0 0-1 0,0 0 3 15,0 0 4-15,0 0 5 0,0 0 16 16,0 0 27-16,0 0-1 0,0 0-6 0,0 0-19 0,16-30-28 16,-16 30-3-16,13-23 1 0,-13 23-2 15,18-31 2-15,-18 31-4 0,25-40 2 0,-25 40-3 0,31-40 1 16,-15 17-1-16,1 2 3 0,1-2-4 16,-18 23 6-16,39-36-5 0,-39 36 3 0,39-33-2 15,-39 33 1-15,41-27-1 0,-41 27 1 16,43-21-2-16,-21 12 0 0,-22 9-2 0,37 0 0 15,-37 0 1-15,32 11-4 0,-32-11 3 0,37 11-1 16,-37-11 1-16,32 22 0 0,-32-22 3 0,28 21-3 16,-28-21 3-16,25 25-2 0,-25-25 3 0,18 26-3 15,-18-26 3-15,17 28-2 0,-17-28 1 0,12 34-1 16,-12-34 2-16,7 34-3 0,-7-34 3 0,7 40-4 16,-7-40 2-16,0 44-4 0,0-24 4 15,-7 6-5-15,7 2 2 0,-5-2-8 0,1-6 2 16,4-20-7-16,-6 35 0 0,6-35-7 15,-4 25-5-15,4-25-22 0,0 0-54 0,4 27-113 16,-4-27-214-16,0 0 22 0,0 0 342 0</inkml:trace>
          <inkml:trace contextRef="#ctx0" brushRef="#br0" timeOffset="5754.2747">7833 304 797 0,'0'0'121'0,"0"0"-63"0,0 0-31 0,0 0-7 15,0 0 6-15,0 0 2 0,0 0 1 0,0 0-5 16,0 0-5-16,0 0-7 0,0 0-4 0,0 0 0 16,0 0 1-16,-25-12 4 0,25 12 5 0,0 0 3 15,0 0 1-15,0 0-2 0,-29 6-4 16,29-6-2-16,-26 0-2 0,26 0-3 16,-34 3-3-16,9-3-3 0,-4 5 0 0,-1-5 0 15,-4 8-3-15,-3-5 1 0,-3 3-3 0,-1-1 2 16,-2-2-1-16,0-3-1 0,3 8 1 0,-3-8 2 15,4 0-2-15,0 0 1 0,1 0 1 0,3-6-3 16,2 2 2-16,2-2-3 0,6-2-13 0,-6-8-73 16,31 16-174-16,0 0-190 0,-34-19-20 0,34 19 430 15</inkml:trace>
          <inkml:trace contextRef="#ctx0" brushRef="#br0" timeOffset="5019.8501">7728-21 717 0,'0'0'183'0,"0"0"-120"0,0-24-47 16,0 24-9-16,0 0 10 0,-5-25 16 0,5 25 14 15,0 0 5-15,-4-24-1 0,4 24-10 0,0 0-7 16,0 0-4-16,0 0-4 0,0 0-2 0,0-23-3 16,0 23-2-16,0 0-3 0,0 0-5 15,0 0-2-15,0 0-3 0,0 0-2 0,-29-16 0 16,29 16 0-16,0 0 0 0,-33-12-1 0,33 12 0 15,-24-4 1-15,24 4 0 0,-36-6 2 0,36 6 0 16,-35 0 2-16,35 0 1 0,-39 0 0 16,39 0 0-16,-42 0-2 0,42 0 0 0,-41 15-2 15,41-15 0-15,-41 20-2 0,41-20 0 16,-40 29-3-16,40-29 3 0,-37 36-4 0,19-11 4 16,1 0-4-16,1 2 5 0,-2 1-6 0,5 2 4 15,1 2-5-15,0-3 5 0,4 3 11 0,1 1-29 16,2-3 28-16,-1 2-28 0,1-3 15 0,5-3 5 15,0 0-4-15,0-1 3 0,0 4-5 0,8-7 5 16,-3 2-4-16,5 0 3 0,-2-4-3 0,4 6 3 16,-12-26-4-16,25 40 5 0,-11-17-4 15,-14-23 3-15,32 42-4 0,-32-42 2 0,36 31-2 32,-12-19 3-32,-1-1-1 0,5-2 1 0,2 1-1 15,2-6 2-15,-1-4-2 0,0 5 3 0,1-5-2 16,-1 0 0-16,5-6 0 0,-4-2 0 0,0-2 1 15,2-1 0-15,-4-5 1 0,0 0-3 0,-2-2 3 16,0-7-3-16,-2 5 2 0,-5-4 0 0,-21 24 2 0,40-41-2 0,-23 20 5 16,-3-2-5-16,-3 2 6 0,-11 21-5 0,17-43 6 15,-17 43-3-15,10-43 2 0,-10 43-4 0,0-43 0 16,0 21-5-16,-6-4 2 0,0-3-3 16,-1-1-7-16,-8 0 26 0,1-2-27 0,-1 2 27 15,-5-1-15-15,-3-4-6 0,1 5 6 0,-3-3-5 16,0 7 4-16,-1-3-5 0,-2 5 3 15,0-2-6-15,4 6 1 0,-7-6-14 0,31 26-16 16,-49-41-24-16,49 41-29 0,-38-28-37 0,38 28-51 16,-34 0-103-16,34 0-152 0,-21 22 40 0,21-22 392 15</inkml:trace>
          <inkml:trace contextRef="#ctx0" brushRef="#br0" timeOffset="-4780.7752">-1 62 975 0,'0'0'90'0,"0"0"-71"0,0 0-16 0,0 0-3 0,0 0 1 15,0 0-1-15,0 0 2 0,0 0 0 16,0 0-1-16,0 22 1 0,0-22 0 0,0 0 0 15,0 0 3-15,0 0 1 0,4 28 4 0,-4-28 2 16,0 0 3-16,0 35 15 0,0-35-17 16,7 35 12-16,-7-8-32 0,0-2 13 0,8 9-15 15,-8-3 12-15,0 1 4 0,0 6-8 0,3-3 5 16,-3 1-6-16,0 1 5 0,0-1-5 0,5-2 6 16,-5 0-6-16,0-7 5 0,-5-5-2 0,5-22 2 15,0 35-2-15,0-35 1 0,-8 21-2 0,8-21 2 16,0 0-2-16,0 0 1 0,-4 25 0 15,4-25 0-15,0 0 1 0,0 0 1 0,0 0 0 16,0 0 3-16,0 0 2 0,0 0 2 16,0 0 3-16,0 0 6 0,0 0 38 0,0 0 0 15,0 0-1-15,0 0-5 0,0-27-38 0,0 27-4 16,0-30 2-16,0 30-5 0,8-43 3 0,-8 18-5 16,3 1 3-16,3-3-3 0,-6-1 4 0,3 5-3 15,-3-1 2-15,8-2-1 0,-8 1 3 16,8 4-5-16,-1-5 4 0,-5 5-4 0,5-5 3 15,1 6-2-15,0-4 2 0,0 0-3 0,2 2-11 16,-1-3 25-16,2 4-22 0,-11 21 24 0,32-38-12 16,-32 38-3-16,33-30 0 0,-33 30-4 0,43-32 3 15,-23 17-4-15,5 3 2 0,0-1-1 0,1 5 1 16,-1-1-2-16,0 2 0 0,0 0-1 16,-5 0 1-16,4 7-1 0,-24 0-2 15,37-3-2-15,-37 3-3 0,41 0-3 0,-41 0-6 16,34 7-6-16,-9 2-16 0,-25-9-18 0,43 5-28 15,-43-5-36-15,50 12-90 0,-50-12-241 0,33 0 25 16,-8 3 177-16</inkml:trace>
          <inkml:trace contextRef="#ctx0" brushRef="#br0" timeOffset="-4124.4852">949 255 991 0,'0'0'124'15,"0"0"-75"-15,0 0-19 0,0 0-1 0,0 0 0 16,0 0-4-16,0 0-8 0,0 0-7 16,0 0 2-16,23 0 5 0,-23 0 3 15,24-8 1-15,-24 8-2 0,30-5-3 0,-30 5-3 0,38-3-4 16,-18 3-4-16,4 0-4 0,2 0-3 15,-1 0 1-15,1 0-2 0,-1 3-3 0,1 2-5 16,-5-5-12-16,3 11-16 0,-24-11-27 0,43 13-57 16,-43-13-60-16,31 0-182 0,-31 0-21 0,0 0 157 15</inkml:trace>
          <inkml:trace contextRef="#ctx0" brushRef="#br0" timeOffset="-2518.5695">978 508 1241 0,'0'0'86'15,"0"0"-52"-15,0 0-14 0,0 0-4 16,0 0-3-16,0 0-3 0,0 0-4 0,0 0-7 16,27 11 0-16,-3-11-3 0,-1 0 1 0,2 4 1 15,-2 2 0-15,1 0-1 0,2-3-1 0,-1 2-1 16,1 1-2-16,1 1-9 0,-1-7-9 16,8 10-13-16,-9-10-11 0,10 5-5 0,-9-10-3 15,5 12 3-15,-31-7-16 0,47 0-47 0,-47 0-99 16,17-23-153-16,-17 23 40 0,24-21 329 15</inkml:trace>
          <inkml:trace contextRef="#ctx0" brushRef="#br0" timeOffset="-2487.3163">2310 15 963 0,'-23'-14'278'0,"23"14"-222"0,0 0-39 16,0 0-12-16,0 0-2 0,0 0-2 16,0 0 0-16,0 0-1 0,0 0-3 0,0 0 3 15,0 0 0-15,0 0 1 16,0 0 3-16,0 0-2 0,0 0 0 0,0 0 1 0,0 0-4 0,0 0 3 16,0 0-4-16,0 27 4 0,0-27-2 0,0 36 3 15,0-10-5-15,-4-4 5 0,4 2-5 0,-6 0 5 16,2-1 13-16,4 3-32 0,-8-5 32 15,8-21-32-15,-8 36 17 0,8-36 2 0,0 23-3 16,0-23 3-16,0 0-2 0,-8 25 2 0,8-25-1 16,0 0 0-16,0 0-1 0,0 0 0 15,0 0 1-15,0 0-1 0,0 0 2 0,0 0 1 16,0 0 1-16,0 0-1 0,0 0 0 0,31 12 0 16,-31-12 6-16,26-7 2 0,-26 7 4 0,28-8-1 15,-28 8-5-15,27-14-4 0,-27 14-3 16,34-19-3-16,-34 19 2 0,45-16-3 0,-45 16 2 15,35-10-2-15,-35 10 0 0,34 0-1 0,-34 0-1 16,35 14 2-16,-35-14-2 0,39 26 1 0,-21-3-2 16,-5-2 3-16,-1 6-3 0,0 2 5 0,-6-1-4 15,-6 3 5-15,0-3-6 0,0 0 6 0,-7 6-6 16,-4-2 5-16,-1 1-4 0,-1-6 4 16,-5-1-4-16,18-26 3 0,-40 39-2 15,16-23 4-15,-2-4-3 0,4-3 2 0,-4-3-1 16,1-1 1-16,0-5 0 0,3 0-1 0,-2 0 0 15,24 0-5-15,-41-6 0 0,41 6-3 0,-33-10-3 16,33 10-1-16,-27-14-6 0,27 14-7 0,-24-15-6 16,24 15-20-16,0 0-36 0,-27-34-43 0,27 34-79 15,0 0-137-15,-16-31-13 0,16 31 229 16</inkml:trace>
          <inkml:trace contextRef="#ctx0" brushRef="#br0" timeOffset="-1706.014">2707-177 810 0,'0'0'145'0,"0"0"-90"0,0 0-28 0,0 0-10 16,0 0 0-16,0 0-1 0,0 0 1 0,0 0-1 16,0 0 0-16,0 0-3 0,0 0 1 0,0 0-2 15,0 0 1-15,0 0 3 0,0 0 0 0,0 0 2 16,0 0 0-16,0 0-1 0,0 0-2 0,0 0-2 16,0 0-2-16,0 0-2 0,0 0-2 0,-22 21-2 15,22-21 0-15,0 0-1 0,-29 9 0 16,29-9-1-16,-27 10 1 0,27-10-2 15,-35 9 2-15,35-9-2 0,-46 16 1 0,18-7-2 16,-3 0 2-16,2 0-3 0,-3 0 2 0,-2-3-2 16,-1 0-2-16,-1-6-1 0,5 7 0 0,-1-7 0 15,4 0 1-15,2 0-2 0,4 0 0 0,22 0-5 16,-39 0-6-16,39 0-20 0,-34-7-63 16,34 7-201-16,0 0-150 0,0 0 31 0,0 0 392 15</inkml:trace>
          <inkml:trace contextRef="#ctx0" brushRef="#br0" timeOffset="-31.2512">3109 360 1146 0,'0'0'66'0,"0"0"-49"0,0 0-14 15,0 0-2-15,0 0 2 0,0 0-1 0,0 0 2 16,0 0-4-16,20-13 4 0,-20 13-3 15,0 0 2-15,32 0 7 0,-32 0 0 0,27-5 10 16,-27 5 0-16,32-6-1 0,-32 6-2 0,35-5-7 16,-35 5-3-16,35-5-3 0,-35 5-2 0,41-7-3 15,-15 7-1-15,-6-4-5 0,3 4-12 0,-23 0-26 16,47 0-49-16,-47 0-39 0,49 0-28 16,-49 0 17-16,45 4 23 0,-45-4 23 0,38 0-91 15,-9 10-58-15,-29-10 139 0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8-05-02T15:41:25.65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62AE608-18A3-498A-B619-1E71CEEB77BE}" emma:medium="tactile" emma:mode="ink">
          <msink:context xmlns:msink="http://schemas.microsoft.com/ink/2010/main" type="writingRegion" rotatedBoundingBox="1517,10167 8649,10552 8595,11542 1464,11156"/>
        </emma:interpretation>
      </emma:emma>
    </inkml:annotationXML>
    <inkml:traceGroup>
      <inkml:annotationXML>
        <emma:emma xmlns:emma="http://www.w3.org/2003/04/emma" version="1.0">
          <emma:interpretation id="{13AB7E32-E123-4AC4-92E9-F23A8E1354E0}" emma:medium="tactile" emma:mode="ink">
            <msink:context xmlns:msink="http://schemas.microsoft.com/ink/2010/main" type="paragraph" rotatedBoundingBox="1517,10167 8649,10552 8595,11542 1464,111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5CE89C-7141-4224-89EF-B9B9E6AD4742}" emma:medium="tactile" emma:mode="ink">
              <msink:context xmlns:msink="http://schemas.microsoft.com/ink/2010/main" type="line" rotatedBoundingBox="1517,10167 8649,10552 8595,11542 1464,11156"/>
            </emma:interpretation>
          </emma:emma>
        </inkml:annotationXML>
        <inkml:traceGroup>
          <inkml:annotationXML>
            <emma:emma xmlns:emma="http://www.w3.org/2003/04/emma" version="1.0">
              <emma:interpretation id="{7FE467B4-76BC-45C9-98ED-373A85FFC86E}" emma:medium="tactile" emma:mode="ink">
                <msink:context xmlns:msink="http://schemas.microsoft.com/ink/2010/main" type="inkWord" rotatedBoundingBox="6962,10461 8649,10552 8597,11514 6910,11423"/>
              </emma:interpretation>
              <emma:one-of disjunction-type="recognition" id="oneOf0">
                <emma:interpretation id="interp0" emma:lang="en-US" emma:confidence="0">
                  <emma:literal>r=6sin20</emma:literal>
                </emma:interpretation>
                <emma:interpretation id="interp1" emma:lang="en-US" emma:confidence="0">
                  <emma:literal>r=6sin2Q</emma:literal>
                </emma:interpretation>
                <emma:interpretation id="interp2" emma:lang="en-US" emma:confidence="0">
                  <emma:literal>r=6sin2=Q</emma:literal>
                </emma:interpretation>
                <emma:interpretation id="interp3" emma:lang="en-US" emma:confidence="0">
                  <emma:literal>r=6sin2~0</emma:literal>
                </emma:interpretation>
                <emma:interpretation id="interp4" emma:lang="en-US" emma:confidence="0">
                  <emma:literal>r=6sin2~Q</emma:literal>
                </emma:interpretation>
              </emma:one-of>
            </emma:emma>
          </inkml:annotationXML>
          <inkml:trace contextRef="#ctx0" brushRef="#br0">5461 417 1002 0,'-21'-18'143'15,"21"18"-62"-15,0 0-37 0,0 0-14 16,0 0-8-16,0 0-7 0,0 0-2 0,0 0 0 0,0 0 1 16,0 0 0-16,0 0-3 0,0 0-4 15,0 0 0-15,0 0-2 0,9-25 7 0,-9 25 2 16,0 0 4-16,0 0-1 0,12-29-2 0,-12 29-6 16,0 0-2-16,23-22-4 0,-23 22-1 15,0 0-2-15,33-28 1 0,-33 28-2 0,26-23 3 16,-26 23-3-16,29-21 2 0,-29 21-1 0,35-20 1 15,-35 20-2-15,37-25 1 0,-37 25-2 0,32-17 2 16,-32 17-2-16,36-17 1 0,-36 17-1 0,32-10 0 16,-32 10-3-16,31 0 1 0,-31 0 0 0,27 0-2 15,-27 0 3-15,25 13-1 0,-25-13-1 0,22 19-2 16,-22-19 2-16,17 27-4 0,-17-27 3 16,18 34-1-16,-18-34 3 0,9 40-2 15,-9-18 3-15,0 5-3 0,0 4 4 0,-5 6-5 16,-5-4 6-16,2 5-6 0,-8-3 5 0,-1 2-7 15,-5 1 9-15,-1-3-5 0,-2 0 6 0,-1-2-3 16,0-3 2-16,-3-1-3 0,0-2 6 0,2 2 13 16,2 1-30-16,0-5 31 0,5 4-31 0,0-6 12 15,6-2 5-15,14-21-4 0,-29 42 5 16,29-42-5-16,-22 35 4 0,22-35-4 0,-18 28 3 16,18-28-3-16,0 0 3 0,-17 27-2 0,17-27 1 15,0 0-1-15,0 0 1 0,0 0 1 0,0 0 1 16,0 0 1-16,0 0 1 0,0 0 2 0,0 0 1 15,0 0-2-15,0 0-2 0,0 0-1 16,28 0-3-16,-28 0 1 0,29-11 0 16,-29 11 1-16,30-8-2 0,-30 8 2 0,35-14-3 15,-35 14 1-15,41-13-1 0,-41 13 1 0,41-9-1 16,-20 9 0-16,3-5 0 0,2 5 0 0,-4 0-1 16,5 0-3-16,-1 5 0 0,-1-5-1 0,1 6 0 15,-4-6 2-15,3 5-1 0,-1 1-2 0,-24-6-5 16,37 5-9-16,-37-5-18 0,38 6-88 0,-38-6-105 15,0 0-232-15,28-21 24 16,-28 21 365-16</inkml:trace>
          <inkml:trace contextRef="#ctx0" brushRef="#br0" timeOffset="6978.9641">6532 731 477 0,'0'0'114'16,"0"0"-30"-16,0 0-56 0,0 0-13 0,0 0-7 15,0 0-2-15,0 0 0 0,0 0-1 0,0 0 2 16,0 0 0-16,0 0 4 0,0 0 5 0,0 0 2 16,0 0 5-16,0 0-3 0,0 0-1 0,0 0-6 15,0 0-1-15,0 0-3 0,0 0 1 0,-26-5-1 16,26 5-2-16,0 0-1 0,-30 0-3 15,30 0 0-15,-27 5-2 0,27-5-2 16,-30 0 1-16,30 0-2 0,-41 9-3 0,41-9-4 16,-44 0-15-16,44 0-36 0,-48 2-65 15,48-2-134-15,-36 5-91 0,1-18 248 0</inkml:trace>
          <inkml:trace contextRef="#ctx0" brushRef="#br0" timeOffset="926.2666">6750 302 1084 0,'0'0'224'0,"0"0"-168"16,0 0-39-16,0 0-15 0,-22-22-7 0,22 22-2 16,0 0 0-16,-31-16-1 0,31 16 3 0,-25-8 0 15,25 8 1-15,-30 0 5 0,30 0 1 0,-29-5 1 16,29 5 0-16,-31 5-3 0,31-5 1 0,-29 9-1 16,29-9 0-16,-34 13 0 0,34-13-1 0,-36 17 3 15,36-17-4-15,-39 31 2 0,39-31-2 16,-40 40 2-16,21-18-2 0,2 5 3 0,0-2-4 15,4 4 5-15,0-5-4 0,3 1 4 16,-2 1-3-16,1-2 4 0,5 1-6 0,-1 2 6 16,2 1-5-16,5-4 4 0,0 4-5 0,0 0 7 15,5 1 11-15,-1-1-12 0,5 1 12 0,4 1-30 16,-1-2 12-16,0 3-11 0,1-9 12 0,5 2 5 16,-1-2-5-16,-17-22 4 0,43 42-3 15,-18-22 4-15,1-4-3 0,-1 0 1 0,1-3 1 16,-1-5-1-16,2 1-4 0,4-2 2 0,-2-1-2 15,5-6 1-15,-3 4 3 0,2-4-1 0,1 0 1 16,-3-9 1-16,3 4-1 0,-3-4 0 0,-3-2 2 16,2-5-2-16,-6-2 5 0,2-3-4 0,-2-7 3 15,1 0-4-15,-2-5 6 0,-3-5-5 16,-2 0-11-16,-1-5 29 0,-8-4-28 16,-1-4 24-16,-8-3-11 0,0-2-13 0,-9 2 7 15,-7 5-12-15,-6 8 6 0,-3-1-7 0,-6 7 6 16,-4 0-7-16,-1 4-1 0,-8-3-15 0,2 12-23 15,-10-11-45-15,21 20-100 0,-17-3-226 0,1-10 1 16,19 22 332-16</inkml:trace>
          <inkml:trace contextRef="#ctx0" brushRef="#br0" timeOffset="1754.4334">7006 620 185 0,'0'0'75'0,"0"0"-45"0,0 0-13 0,0 0 2 15,0 0 19-15,0 0 19 0,23 10 17 0,-23-10-2 16,0 0 0-16,0 0-16 0,0 0 0 0,0 0-6 16,0 0 2-16,0 0-3 0,0 0 0 15,0 0-4-15,0 0-3 0,0 0-9 0,0 0-5 16,0 0-8-16,0 0-4 0,0 0-6 0,0 0-4 16,0 0-2-16,0 0-3 0,0 0-2 0,0 0-1 15,0 0 4-15,0 0 2 0,0 0 3 0,0 0 3 16,-23 12-2-16,23-12-1 0,-30 9-1 0,30-9-1 15,-33 10-2-15,33-10 0 0,-39 8-2 16,39-8 0-16,-39 10-2 0,15-4 2 16,2 2-3-16,0-3 1 0,-4 3 1 0,2-4-1 15,1 1-1-15,0 1 1 0,-2-1-6 0,1-5-6 16,24 0-35-16,-52 0-49 0,52 0-46 0,-51-14-103 16,16-2-118-16,35 16 79 0,-55-27 285 0</inkml:trace>
          <inkml:trace contextRef="#ctx0" brushRef="#br0" timeOffset="-7173.7843">0 13 1080 0,'9'27'94'0,"-9"-27"-63"0,0 0-22 16,0 0-8-16,0 0-3 0,0 0-2 16,0 0 0-16,0 0-2 0,0 0 3 0,0 0 0 15,0 20 2-15,0-20-1 0,0 0 2 0,8 29-1 16,-8-29 1-16,0 0 0 0,0 27 2 0,0-27-2 16,0 26 2-16,0-26-3 0,0 38 3 0,0-12-4 15,7 5 5-15,-7 1-7 0,4 6 6 0,1 5-7 16,2 1 7-16,-4 2-7 0,5-1 8 15,-1-7-8-15,-3 1 7 0,2-8-6 16,-6-1 5-16,8-2-5 0,-8-7 5 0,0-21-3 16,7 35 4-16,-7-35-2 0,0 0 1 0,0 24-1 15,0-24 1-15,0 0-1 0,0 0 1 0,0 0 1 16,0 0 1-16,0 0 1 0,0 0 1 0,0 0 2 16,0 0 0-16,0 0 0 0,0 0 3 0,0 0 3 15,0 0 3-15,0 0 1 0,5-21-3 16,-5 21 6-16,6-31 11 0,-6 31 3 0,0-38-7 15,0 38-3-15,0-45-19 0,6 23 2 0,-6-4-5 16,5 0 3-16,-5-2-6 0,9-2 5 0,-2-5-5 16,1 0 5-16,0-4-5 0,0 5 4 15,0 1-5-15,0 3 6 0,1 3-6 0,-1-1 6 16,2 1-4-16,-2 7 3 0,-8 20-3 0,27-39 2 16,-27 39-5-16,28-31 3 0,-28 31-3 15,35-29 1-15,-35 29-4 0,41-22-3 0,-41 22-2 16,43-11 1-16,-43 11-1 0,42-11 3 0,-42 11-1 15,40-3 0-15,-40 3 14 0,31-6-23 0,-31 6 13 16,33 0-23-16,-33 0-4 0,32 0-8 0,-32 0-17 16,35 6-45-16,-35-6-91 0,26-10-220 0,-1 17 13 15,-25-7 305-15</inkml:trace>
          <inkml:trace contextRef="#ctx0" brushRef="#br0" timeOffset="-6501.861">910 234 1018 0,'15'22'171'0,"-15"-22"-113"0,0 0-33 15,0 0-19-15,0 0-5 0,0 0-2 0,0 0-6 16,0 0-1-16,34-12-5 0,-34 12 0 0,26 0 2 15,-26 0 5-15,35-7 3 0,-35 7 0 0,43 0 3 16,-16 0 0-16,5 0 0 0,2 0-1 0,2 0 0 16,-1 0-2-16,2 0-4 0,1 0-4 0,-10 0-4 15,2 0-6-15,-30 0-9 0,46 0-39 16,-46 0-56-16,39 0-136 0,-17 0-109 0,-22 0 70 16,35-6 300-16</inkml:trace>
          <inkml:trace contextRef="#ctx0" brushRef="#br0" timeOffset="-4917.5399">1107 499 857 0,'0'0'192'0,"0"0"-142"0,0 0-40 16,0 0-9-16,0 0-4 0,0 0-2 16,0 0 0-16,0 0 2 0,0 0 2 0,0 0 4 15,0 0 3-15,0 0 6 0,0 0 10 16,0 0 14-16,0 0 25 0,0 0 9 0,0 0-7 16,0 0-15-16,29-8-29 0,-29 8-14 0,37-3-6 15,-17 3-2-15,6 0-3 0,2-5-5 0,3 5-5 16,1 0-7-16,4 0-9 0,-1-8-16 15,9 13-32-15,-8-13-41 0,21 19-25 0,-22-20-19 0,12 15 8 16,-17-6-5-16,-5-10-101 0,13 19 59 0,-38-9 204 16</inkml:trace>
          <inkml:trace contextRef="#ctx0" brushRef="#br0" timeOffset="-3834.9187">2616-27 1130 0,'0'0'229'16,"0"0"-186"-16,0 0-28 0,0 0-12 0,0 0-7 16,0 0-2-16,0 0-2 0,0 0-2 15,-23 22 3-15,23-22 1 0,0 0-18 0,-17 21 15 16,17-21-15-16,0 0 18 0,0 0 4 0,-26 25 1 15,26-25 2-15,0 0 0 0,0 0 0 0,-29 31-1 16,29-31 3-16,-26 39-5 0,9-19 2 0,-1 11-2 0,-2-2 1 16,-1 1-5-16,3 0 9 0,-2 5-10 0,6 2 10 15,-3 4-7-15,3-1 6 0,3 1-5 0,2-3 5 16,1-5-5-16,3-2 5 16,5-1-6-1,-5-3 7-15,5-1-5 0,5-1 4 0,0-1-3 0,1-3 4 16,-6-21-5-16,14 40 4 0,-14-40-4 0,25 37 4 15,-25-37 13-15,36 38-13 0,-14-22 18 0,6 2-32 16,3-4 15-16,2-2-16 0,2 1 12 0,0-8 2 16,0-5 0-16,-2 0 0 0,2 0 1 0,-4 0-2 0,1-8 2 15,-1 1-1-15,0-2 1 0,-2-3 16 0,2-3-16 16,-3 1 15-16,-2-7-34 0,-3 6 18 0,-23 15-16 16,40-39 15-16,-40 39 6 0,23-41-7 15,-23 41 5-15,12-35-4 0,-12 35 2 0,0-29-3 16,0 29 0-16,-12-23-2 0,12 23 0 0,0 0-1 15,-34-18 3-15,34 18 0 0,-32 0-1 0,32 0 2 16,-44 5-3-16,22 6 3 0,0 0-3 16,-1 2 3-16,-1 3-3 0,24-16 3 0,-39 33-3 15,39-33 3-15,-38 35-4 0,38-35 3 0,-31 35-5 16,31-35 4-16,-28 26 14 0,28-26-16 0,-20 27 15 16,20-27-37-16,-15 25 10 0,15-25-24 0,-2 28-7 15,2-28-39-15,6 31-92 0,-6-31-62 0,0 0-156 16,12 27 102-16,-12-27 294 0</inkml:trace>
          <inkml:trace contextRef="#ctx0" brushRef="#br0" timeOffset="-2444.2027">3591 493 991 0,'-11'-29'153'16,"11"29"-108"-16,0 0-34 0,0 0-10 0,11-22-4 15,-11 22-3-15,0 0-3 0,0-25-4 0,0 25-3 16,0 0-1-16,0 0 3 16,-12-21 5-16,12 21 9 0,0 0 8 0,0 0 13 15,-26-12 8-15,26 12 2 0,0 0-1 0,0 0-7 16,-27 0-7-16,27 0-5 0,-24 0-3 0,24 0-2 16,-27 15-2-16,27-15-2 0,-32 16 0 0,32-16-3 15,-28 21 2-15,28-21-2 0,-31 23 1 0,31-23-2 16,0 0 2-16,-28 27-1 0,28-27 2 0,0 0-2 15,0 0 2-15,-13 24 0 0,13-24 0 16,0 0 1-16,0 0 0 0,0 0-1 0,10 26 2 16,-10-26-2-16,0 0 0 0,37 26-3 0,-37-26 2 15,34 18-2-15,-34-18 3 0,43 22-3 0,-43-22 3 16,38 18-2-16,-38-18 1 0,33 17 0 0,-33-17 2 16,33 16-3-16,-33-16 3 0,25 18-2 15,-25-18 1-15,0 0-2 0,28 32 2 16,-28-32-2-16,16 34 2 0,-16-34-4 0,10 37 4 15,-10-37 17-15,0 41-16 0,0-20 16 0,-10 3-31 16,10-24 12-16,-18 41-13 0,18-41 14 0,-31 33 2 16,31-33-1-16,-35 27 2 0,35-27-2 0,-38 18 2 15,38-18-1-15,-36 11 0 0,36-11-1 0,-32 0-1 16,32 0 1-16,-28 0-1 0,28 0-2 0,-28-20-6 16,28 20-12-16,-27-25-19 0,27 25-13 15,-20-37-13-15,20 37-3 0,-18-36 15 0,18 36-8 16,-10-37 8-16,10 37-13 0,-9-34-23 15,9 34-30-15,0-24-32 0,0 24-108 0,0 0 27 16,-10-37 232-16</inkml:trace>
          <inkml:trace contextRef="#ctx0" brushRef="#br0" timeOffset="-1860.4466">4063 510 1040 0,'-26'8'204'0,"26"-8"-124"0,0 0-44 16,0 0-18-16,0 0-8 0,0 0-4 16,0 0-3-1,0 0-2-15,0 0-2 0,0 0-1 0,0 0 0 16,0 0 0-16,0 0 0 0,0 0 2 0,0 0 0 16,0 0 2-16,0 0 1 0,0 0-1 0,0 0 1 15,0 0-2-15,0 0 1 0,0 0-1 0,0 0-1 16,0 0 0-16,0 0-1 0,0 0 1 0,0 29-1 15,0-29 3-15,-4 35-3 0,4-12 2 16,-7 0-3-16,7 2 4 0,-8 4-4 16,6-1 5-16,2-1-6 0,-8-1 4 0,8-3 15 15,-6 3-30-15,6-4 32 0,0-22-32 0,0 40 12 16,0-40 2-16,0 35-3 0,0-35 2 0,0 29-3 16,0-29 2-16,0 0-6 0,10 26-3 0,-10-26-20 15,0 0-84-15,0 0-162 0,0 0-151 0,0 0-10 16,29 20 350-16</inkml:trace>
          <inkml:trace contextRef="#ctx0" brushRef="#br0" timeOffset="-1188.4868">4334 582 920 0,'0'0'244'0,"0"0"-199"16,0 0-32-16,-22 23-12 0,22-23-1 0,0 0-1 15,-9 28 1-15,9-28-3 0,0 0 2 16,-4 33-1-16,4-33 2 0,0 28-2 0,0-28 4 16,0 36-4-16,0-36 5 0,0 33-2 0,0-33 3 15,0 33 16-15,0-33-16 0,2 29 17 16,-2-29-17-16,0 0-1 0,0 25-14 0,0-25 13 16,0 0-16-16,0 0 17 0,0 0-1 0,0 0 4 15,0 0 0-15,0 0 3 0,0 0 2 0,0 0 1 16,0 0 0-16,0 0 1 0,0 0-2 0,0 0 2 15,0 0 0-15,0 0 1 0,0 0 0 0,0 0 3 16,0 0 4-16,0 0 8 0,0 0 1 16,0 0-6-16,0 0-8 0,0 0-13 0,0 0 13 15,24-33-34-15,-24 33 33 0,0 0-32 0,27-32 16 16,-27 32 2-16,20-30-2 0,-20 30 3 16,25-32-4-16,-25 32 3 0,25-35-4 0,-25 35 5 15,32-32-5-15,-32 32 4 0,27-29-3 0,-27 29 3 16,34-28-4-16,-34 28 3 0,37-21-3 0,-37 21 1 15,39-12-3-15,-39 12 0 0,35 0-2 16,-35 0-1-16,33 6 0 0,-33-6-1 0,34 19-1 16,-34-19-3-16,27 29 3 0,-27-29-3 0,28 43 6 15,-13-22-1-15,-6 4 5 0,-1-3-1 0,0 2 4 16,-4-3 15-16,3 2-14 0,-1 3 14 0,-6-4-32 16,5 3 12-16,-5-4-14 0,0-21 14 0,0 37 0 15,0-37-4-15,-5 28 1 0,5-28-10 0,0 0-10 16,-9 35-53-16,9-35-72 15,0 0-123-15,0 0-134 0,-33 10 27 0,33-10 365 16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8-05-02T15:41:44.25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A2652D5-D8F6-4ED1-A562-5857613E252F}" emma:medium="tactile" emma:mode="ink">
          <msink:context xmlns:msink="http://schemas.microsoft.com/ink/2010/main" type="writingRegion" rotatedBoundingBox="2173,10019 9420,10196 9397,11114 2151,10937"/>
        </emma:interpretation>
      </emma:emma>
    </inkml:annotationXML>
    <inkml:traceGroup>
      <inkml:annotationXML>
        <emma:emma xmlns:emma="http://www.w3.org/2003/04/emma" version="1.0">
          <emma:interpretation id="{0F0917AD-6194-4624-81F3-D24D40ECFC62}" emma:medium="tactile" emma:mode="ink">
            <msink:context xmlns:msink="http://schemas.microsoft.com/ink/2010/main" type="paragraph" rotatedBoundingBox="2173,10019 9420,10196 9397,11114 2151,109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254CE8-7F94-4029-B1A9-0E98E56847AE}" emma:medium="tactile" emma:mode="ink">
              <msink:context xmlns:msink="http://schemas.microsoft.com/ink/2010/main" type="line" rotatedBoundingBox="2173,10019 9420,10196 9397,11114 2151,10937"/>
            </emma:interpretation>
          </emma:emma>
        </inkml:annotationXML>
        <inkml:traceGroup>
          <inkml:annotationXML>
            <emma:emma xmlns:emma="http://www.w3.org/2003/04/emma" version="1.0">
              <emma:interpretation id="{5DE72863-B14A-4C25-AB51-7684C830DC1B}" emma:medium="tactile" emma:mode="ink">
                <msink:context xmlns:msink="http://schemas.microsoft.com/ink/2010/main" type="inkWord" rotatedBoundingBox="2182,10115 3814,10276 3737,11057 2105,10896"/>
              </emma:interpretation>
              <emma:one-of disjunction-type="recognition" id="oneOf0">
                <emma:interpretation id="interp0" emma:lang="en-US" emma:confidence="0">
                  <emma:literal>r=-6</emma:literal>
                </emma:interpretation>
                <emma:interpretation id="interp1" emma:lang="en-US" emma:confidence="0">
                  <emma:literal>5=-6</emma:literal>
                </emma:interpretation>
                <emma:interpretation id="interp2" emma:lang="en-US" emma:confidence="0">
                  <emma:literal>6=-6</emma:literal>
                </emma:interpretation>
                <emma:interpretation id="interp3" emma:lang="en-US" emma:confidence="0">
                  <emma:literal>r=_6</emma:literal>
                </emma:interpretation>
                <emma:interpretation id="interp4" emma:lang="en-US" emma:confidence="0">
                  <emma:literal>r=.6</emma:literal>
                </emma:interpretation>
              </emma:one-of>
            </emma:emma>
          </inkml:annotationXML>
          <inkml:trace contextRef="#ctx0" brushRef="#br0">32 34 1220 0,'0'0'142'0,"0"0"-99"0,0 0-31 16,0 0-11-16,0 0-6 0,0 0-3 0,0 0-1 15,0 0 1-15,0 0 0 0,-25 31 2 16,25-31-3-16,-7 30 1 0,7-30-1 16,0 34 4-16,0-11 17 0,0 3-30 0,0 0 33 15,0 0-29-15,0 0 11 0,0 2 5 0,0 1-5 16,7-1 6-16,-7 1-6 0,2-2 7 0,-2 4-6 16,7 2 5-16,-7 0-6 0,9-2 7 0,-9 5-7 15,8-1 5-15,-8-7-5 0,7-2 5 16,-7-26-4-16,0 38 3 0,0-38-2 0,0 25 2 15,0-25-2-15,0 0 2 0,-7 23 0 0,7-23 1 16,0 0-2-16,0 0 2 0,0 0 0 0,0 0 1 16,0 0 1-16,0 0 1 0,0 0 1 0,0 0 2 15,0 0 2-15,0 0 3 0,0 0 7 0,0 0 2 16,0 0 2-16,0 0-2 0,0 0-4 0,0 0-4 16,-4-29-3-16,4 29-4 15,0-35 3-15,0 35-1 0,4-43 8 0,3 16-3 16,-7-1 3-16,4-1-6 0,-4-1 0 0,8 0-7 15,-8-1 4-15,7 0-8 0,0-2 5 0,-5 2-6 16,5-2 2-16,-4 2-2 0,3 3 4 0,-3 2-4 16,2-1-12-16,4 7 26 0,-9 20-26 0,10-40 28 15,-10 40-13-15,19-29-2 0,-19 29 0 0,24-28 1 16,-24 28 1-16,32-27-3 0,-32 27 4 16,35-21-5-16,-12 10 2 0,0-2 0 0,8 7-2 15,-3-5 0-15,7 7 0 0,0 4-2 0,3-6 1 16,-1 6-1-16,4 0-3 0,-5 5-2 15,6-2-4-15,-7-3-1 0,0 10-4 0,-3-10-7 16,-3 9-16-16,-5-9-11 0,10 9-20 0,-34-9-13 16,54 12-23-16,-54-12-33 0,49 5-37 15,-49-5-110-15,26-5-52 0,1 11 103 0,-27-6 237 16</inkml:trace>
          <inkml:trace contextRef="#ctx0" brushRef="#br0" timeOffset="562.549">944 390 1031 0,'-27'-4'197'0,"27"4"-105"0,0 0-41 0,0 0-16 0,0 0-9 16,0 0-9-16,0 0-8 0,0 0-6 15,0 0-3-15,0 0-4 0,0 0-7 0,24-10-2 16,-24 10 1-16,23-6 5 0,-23 6 7 0,23-10 1 16,-23 10 2-16,29-7-3 0,-29 7 0 0,38-7 0 15,-13 7-2-15,2 0 0 0,7-5-1 0,-5 5-2 16,2 0-4-16,-6-7-7 0,1 7-7 16,-26 0-8-16,39 0-12 0,-39 0-25 0,29 0-47 15,-29 0-46-15,0 0-92 0,27 0-116 0,-27 0 51 16,0 0 318-16</inkml:trace>
          <inkml:trace contextRef="#ctx0" brushRef="#br0" timeOffset="828.2399">1010 648 1244 0,'0'0'103'16,"0"0"-73"-16,0 0-23 0,0 0-6 16,0 0-2-16,0 0-1 0,0 0-5 0,0 0-3 15,0 0-2-15,0 0-4 0,0 0 2 0,0 0 2 16,26-15 6-16,-26 15 5 0,30-4 4 16,-30 4 3-16,32-6 1 0,-32 6-1 0,42 0-2 15,-16-7-4-15,7 7-2 0,-1 0-1 0,5 0-3 16,2 0-11-16,8 7-37 0,-8-19-51 0,20 27-98 15,-19-15-198-15,6 0 9 0,10 13 245 16</inkml:trace>
        </inkml:traceGroup>
        <inkml:traceGroup>
          <inkml:annotationXML>
            <emma:emma xmlns:emma="http://www.w3.org/2003/04/emma" version="1.0">
              <emma:interpretation id="{BE52F9ED-55C1-488D-AADD-4F1D8613AE70}" emma:medium="tactile" emma:mode="ink">
                <msink:context xmlns:msink="http://schemas.microsoft.com/ink/2010/main" type="inkWord" rotatedBoundingBox="4500,10075 9420,10196 9397,11114 4477,10994"/>
              </emma:interpretation>
            </emma:emma>
          </inkml:annotationXML>
          <inkml:trace contextRef="#ctx0" brushRef="#br0" timeOffset="3826.4473">2317 529 1297 0,'0'0'77'15,"0"0"-50"-15,0 0-16 0,0 0-9 0,0 0-4 16,0 0-3-16,0 0-3 0,0 0 0 16,0 0-2-16,0 0 2 0,0 0 4 0,0 0 2 15,27 0 2-15,-27 0 3 0,0 0 0 16,0 0 5-16,28 0 1 0,-28 0 4 0,0 0-1 15,25-8 0-15,-25 8-1 0,29 0-4 0,-29 0-2 16,34-8-1-16,-34 8-4 0,43-3 1 0,-20 3-1 16,4 0-2-16,1 0 2 0,2 0 4 0,2 0-1 15,-7-5 0-15,2 5 1 0,-7 0-7 16,3 0-1-16,-23 0-2 0,37-10-11 0,-37 10-11 16,33 0-12-16,-33 0-18 0,28-4-13 0,-28 4-18 15,0 0-30-15,39 3-45 0,-39-3-79 0,0 0-114 16,0 0 89-16,0 0 268 0</inkml:trace>
          <inkml:trace contextRef="#ctx0" brushRef="#br0" timeOffset="4060.8322">3711 49 974 0,'0'0'89'0,"0"0"-47"0,0 0-25 0,0 0-8 16,0 0 2-16,0 0 6 0,0 0 4 0,0 0 3 16,0 0-3-16,0 0-5 0,0 0-4 0,0 0-1 15,0 0 1-15,0 0 3 0,0 0 2 0,0 0 1 0,0 0 0 0,0 0 1 16,0 0-4-16,-21 0 0 0,21 0-6 16,0 0-3-16,-26 10-3 0,26-10-1 0,0 0-1 15,-32 28 0-15,32-28 0 0,-28 32 1 0,28-32 17 16,-33 44-31-16,15-19 31 0,2 1-31 0,0 1 11 31,-3-1 2-31,3-1-3 0,-1 0 3 0,-2 4-5 0,4-3 8 0,-1-4-8 16,4 3 8-16,-3-2-4 0,5 0 4 0,0-2-4 15,10-21 2-15,-17 43-3 0,10-19 4 16,7-24-4-16,-7 41 3 0,7-41-3 0,0 33 2 16,0-33-1-16,8 31 1 0,-8-31-1 0,15 25 1 15,-15-25-2-15,18 23 4 0,-18-23-4 0,25 17 2 16,-25-17-2-16,27 13 1 0,-27-13 2 0,36 12 2 15,-36-12-2-15,43 11 1 0,-20-8-4 0,1-3 2 16,-24 0-1-16,39 5 0 0,-39-5 1 0,40 0-1 16,-40 0 0-16,38-9-1 15,-38 9 1-15,40-13-1 0,-40 13 0 0,41-14 0 16,-41 14 1-16,37-18-3 0,-37 18 3 0,40-22-2 16,-40 22 2-16,29-19 1 0,-29 19 1 0,26-22-2 15,-26 22 2-15,23-21-3 0,-23 21 3 0,0 0-2 16,17-27 1-16,-17 27 0 0,0 0 1 0,9-22-2 15,-9 22 1-15,0 0 0 0,0-24-2 0,0 24-2 16,0 0 3-16,-9-21-3 0,9 21 3 16,0 0 1-16,-26-20 2 0,26 20 0 15,-25-8 1-15,25 8-1 0,-32-10 1 0,32 10-1 16,-28-4 0-16,28 4-1 0,-34-8 0 0,34 8-2 16,-32 0 0-16,32 0 1 0,-28 0 1 0,28 0-1 15,-32 9-1-15,32-9 0 0,-29 13-1 0,29-13 3 16,-32 17-2-16,32-17 1 0,-25 30-1 15,25-30 2-15,-26 33-3 0,26-33 4 0,-21 31-5 16,21-31 4-16,-24 27-3 0,24-27 2 0,-18 25-1 16,18-25 2-16,0 0-2 0,-25 27 2 0,25-27-3 15,0 0-1-15,-26 20-1 0,26-20 0 0,0 0-1 16,0 0 2-16,0 0 0 0,-25 20-1 0,25-20-3 16,0 0 0-16,0 0-5 0,0 0-8 0,12 25-41 15,-12-25-69-15,24 15-79 16,-24-15-184-16,0 0-12 0,42 9 166 0</inkml:trace>
          <inkml:trace contextRef="#ctx0" brushRef="#br0" timeOffset="5045.2742">4591 384 794 0,'11'-24'189'16,"-11"24"-158"-16,0 0-33 0,0 0-11 0,6-28-4 16,-6 28-1-16,0 0 2 0,-8-27 2 15,8 27 4-15,0 0 2 0,-25-22 6 0,25 22 3 16,-27-13 11-16,27 13 11 0,-32-12 17 0,32 12 7 15,-34-4 7-15,34 4-5 0,-37-6-9 0,37 6-8 16,-40 0-8-16,40 0-9 0,-42 6-3 0,42-6-1 16,-44 8-5-16,24 1 2 0,-6 4-2 0,26-13-1 15,-43 31-3-15,43-31 0 16,-33 45-2-16,17-18 1 0,5-2-3 0,3-1 5 16,0 2-4-16,3-5 4 0,5 6-3 0,-5-6 3 15,5 2-4-15,0 1 4 0,0-24-3 0,5 36 3 16,-5-36-3-16,13 31 4 0,-13-31-4 0,20 28 4 15,-20-28-3-15,26 25 2 0,-26-25-3 0,32 20 3 16,-32-20-7-16,41 16 1 0,-21-5-1 0,6-6-1 16,-1 4 3-16,1-4 0 0,2 3-3 15,3-3 0-15,2-5-5 0,-5 0-8 0,6 3-10 16,-7-3-4-16,5-3 1 0,-5-5 3 0,5 8 1 16,-11-11-14-16,10 11-38 0,-31 0-47 0,47-24-74 15,-47 24-111-15,31-27-15 0,-5 27 283 0</inkml:trace>
          <inkml:trace contextRef="#ctx0" brushRef="#br0" timeOffset="6641.866">5017 319 1146 0,'0'0'73'16,"0"0"-42"-16,0 0-23 0,0 0-7 0,0 0-1 15,0 0-1-15,0 0 1 0,0 0 1 16,-22 15-2-16,22-15 3 0,-23 10-3 0,23-10 3 15,-26 15-1-15,26-15 0 0,-20 14 2 0,20-14-1 16,-24 16-1-16,24-16 2 0,-23 19-2 0,23-19 3 0,-21 27-2 16,21-27 0-16,-18 26-1 0,18-26 1 0,-14 24-2 15,14-24 1-15,-11 25-1 0,11-25 1 0,-7 28-2 16,7-28 4-16,0 27-3 0,0-27 3 31,0 23-2-31,0-23 1 0,14 25-1 0,-14-25 0 0,18 24-2 16,-18-24 3-16,26 21-4 0,-26-21 4 0,33 20-2 15,-33-20-1-15,43 20 1 0,-20-11 1 0,5 1-1 16,-1-6 1-16,1 3-4 0,3-7 4 0,-3 4-3 16,4-4 0-16,-5 0 5 0,-1 0-2 0,-6-7 10 0,-20 7 14 0,36-10 11 15,-36 10 3-15,27-21-2 16,-27 21-15-16,20-30-5 0,-20 30-6 0,16-46 2 16,-13 18-6-16,-3-6 1 0,0 0-9 0,-10 1 3 15,0-2-7-15,-7 5 5 0,-3 3-5 0,0 5 4 16,0-3-6-16,20 25-1 0,-37-33-12 0,37 33-12 15,-34-22-13-15,34 22-17 0,-23-19-15 0,23 19-17 16,0 0-19-16,0 0-41 0,0 0-41 0,0 0-126 16,0 0-11-16,0 0 280 0</inkml:trace>
          <inkml:trace contextRef="#ctx0" brushRef="#br0" timeOffset="6673.1267">5725 344 970 0,'0'0'120'16,"0"0"-59"-16,0 0-22 0,24-12-7 0,-24 12-6 15,0 0-8-15,0 0-8 0,0 0-4 16,0 0-2-16,0 0-1 0,0 0-2 0,0 0-1 15,0 0-1-15,0 0 1 0,0 0 1 0,0 0 0 16,0 0 2-16,-25 0-1 0,25 0-1 0,-27 0 0 16,27 0 0-16,-29 8 0 0,29-8-1 0,-34 7-1 15,34-7 2-15,-37 13-3 0,37-13 2 0,-34 15-1 16,34-15 0-16,-28 12 0 0,28-12 1 16,-26 13-1-16,26-13 2 0,0 0-2 15,-21 15 1-15,21-15-1 0,0 0 0 0,0 0-1 16,0 0 1-16,0 0 0 0,0 0 2 0,0 21-3 15,0-21 2-15,0 0-3 0,25 25-1 0,-25-25-2 16,35 18 0-16,-35-18-2 0,41 18 0 0,-17-5-1 16,1-7 1-16,-2 9-2 0,2-4 5 0,0 5 0 15,-3-4 4-15,3 1 0 0,-25-13 3 16,34 22-2-16,-34-22 2 0,30 27-3 0,-30-27 2 16,17 27-3-16,-17-27 1 0,0 31-2 0,0-31 3 15,-10 39-4-15,10-39 4 0,-29 45-2 0,5-23 3 16,-3 0-3-16,-2-3 4 0,-6-1-4 15,-2-5 4-15,0-1-4 0,-4-5 3 0,3 0-2 16,3-2 2-16,3-5-3 0,1 0 0 16,5 0-5-16,-1 0-11 0,1-5-19 0,-3-9-36 15,29 14-88-15,-40-17-101 0,40 17-112 0,-29-26 105 16,7 0 269-16</inkml:trace>
          <inkml:trace contextRef="#ctx0" brushRef="#br0" timeOffset="17501.9463">6782 30 625 0,'0'0'189'0,"0"0"-122"0,0 0-42 15,0 0-17-15,0 0-2 0,-23-16 1 16,23 16-1-16,0 0-1 0,0 0-1 0,0 0-1 15,0 0 1-15,-23 0 1 0,23 0 3 0,0 0 4 16,-25 0 6-16,25 0 10 0,0 0 7 0,-26 5 3 16,26-5-5-16,0 0-6 0,-26 0-10 0,26 0-5 15,0 0-3-15,-30 12-1 0,30-12-3 0,-25 7 2 16,25-7-3-16,-30 9 0 0,30-9-1 16,-31 9 0-16,31-9-1 0,-33 18 1 15,33-18-1-15,-35 17 2 0,35-17-1 0,-31 20 2 16,31-20 14-16,-29 28-13 0,29-28 14 0,-27 30-33 15,27-30 17-15,-23 28-17 0,23-28 16 0,-19 30 2 16,19-30-3-16,-19 31 2 0,19-31-4 0,-12 37 3 16,12-37-3-16,-10 37 3 0,10-37-2 0,-6 43 2 15,6-43-3-15,0 40 4 0,0-40-5 16,8 39 4-16,-8-39-4 0,8 40 3 0,-8-40-3 16,10 37 3-16,-10-37-2 0,9 37 2 0,-9-37-3 15,16 40 3-15,-16-40-2 0,15 31 1 0,-15-31-1 16,16 22 2-16,-16-22-2 0,0 0 1 15,20 30 0-15,-20-30 0 0,0 0-2 0,23 26 3 16,-23-26-3-16,0 0 2 0,21 22-1 0,-21-22 1 16,0 0 0-16,29 22 0 0,-29-22-1 15,0 0 0-15,30 22 0 0,-30-22 2 0,26 19-2 16,-26-19 2-16,27 12-1 0,-27-12 0 0,33 11 0 16,-33-11 2-16,35 10 0 0,-35-10 2 0,43 10 1 15,-43-10 1-15,40 0 2 0,-16 0 0 0,-2 0-2 16,3 0-2-16,-2 0-1 0,1 0-1 0,-2 0 1 15,3-8-2-15,-3 8 0 0,-22 0-2 0,38-11 2 16,-38 11-2-16,38-8 4 16,-38 8-2-16,28-14 1 0,-28 14 1 0,24-16 1 15,-24 16-1-15,22-22 4 0,-22 22-2 0,21-21 5 16,-21 21-2-16,22-25 4 0,-22 25-2 0,21-29 4 16,-21 29-3-16,22-32 3 0,-22 32-2 0,22-35 2 15,-22 35-3-15,24-44 1 0,-10 20-5 0,-3-1 1 16,-5 4-5-16,2-3 2 0,-1 3-5 15,0-2 2-15,-7 23-2 0,9-37 2 0,-9 37-3 16,5-40 2-16,-5 40-4 0,0-33 2 0,0 33-1 16,-5-31 1-16,5 31-1 0,-8-26 2 0,8 26-3 31,-15-25 1-31,15 25 0 0,-20-26 0 0,20 26 0 0,-28-27 2 16,28 27-2-16,-33-28-11 0,33 28 29 0,-42-20-31 15,19 12 30-15,-2 2-19 0,-1-4-1 0,-3 5 0 16,1-4-2-16,-1 4 3 15,0-4-1-15,3 3 2 0,1-1-1 0,2 2 0 0,23 5-1 0,-37-16 1 16,37 16-3-16,-27-14-5 0,27 14-18 0,0 0-26 16,-26-21-17-16,26 21-30 0,0 0-47 0,0 0-131 15,0 0-174-15,0 0 55 0,0 0 395 16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8-05-02T15:42:02.55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886-4 514 0,'0'0'166'16,"0"0"-91"-16,0 0-33 0,0 0-10 0,0 0-3 15,-25 0-3-15,25 0-3 0,0 0-1 0,0 0 1 16,0 0 1-16,0 0 0 0,-21 0 1 0,21 0-3 16,0 0 2-16,-22 0 0 0,22 0 2 15,-23 7 2-15,23-7 2 0,-27 0-2 0,27 0-1 16,-36 6-3-16,15-6-5 0,21 0-3 0,-47 3-4 15,23-3-3-15,-7 8-3 0,0-8 2 0,-4 3-2 16,2-3 0-16,-5 5 1 0,1-5-2 16,-1 0 0-16,-1 0 1 0,4 6-3 0,0-6-2 15,3 0-1-15,1 3-2 0,6-3 0 16,-3 7 0-16,4-1 0 0,-2-6-2 0,5 8-8 16,-1-8-16-16,22 0-82 0,-39 0-102 0,39 0-250 15,0 0 16-15,-40-9 361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8-05-02T15:42:11.56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47.83394" units="1/cm"/>
          <inkml:channelProperty channel="Y" name="resolution" value="260.82803" units="1/cm"/>
          <inkml:channelProperty channel="T" name="resolution" value="1" units="1/dev"/>
        </inkml:channelProperties>
      </inkml:inkSource>
      <inkml:timestamp xml:id="ts1" timeString="2018-05-02T15:42:35.597"/>
    </inkml:context>
  </inkml:definitions>
  <inkml:traceGroup>
    <inkml:annotationXML>
      <emma:emma xmlns:emma="http://www.w3.org/2003/04/emma" version="1.0">
        <emma:interpretation id="{009DBB1B-C3BF-4F09-A414-8E2F720E2962}" emma:medium="tactile" emma:mode="ink">
          <msink:context xmlns:msink="http://schemas.microsoft.com/ink/2010/main" type="writingRegion" rotatedBoundingBox="1901,10121 9391,10135 9384,13918 1894,13904"/>
        </emma:interpretation>
      </emma:emma>
    </inkml:annotationXML>
    <inkml:traceGroup>
      <inkml:annotationXML>
        <emma:emma xmlns:emma="http://www.w3.org/2003/04/emma" version="1.0">
          <emma:interpretation id="{58DD9730-E269-4B0A-BD67-2E45B23012BF}" emma:medium="tactile" emma:mode="ink">
            <msink:context xmlns:msink="http://schemas.microsoft.com/ink/2010/main" type="paragraph" rotatedBoundingBox="1901,10121 9391,10135 9389,11107 1899,110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5CF43A-7FA8-46CD-AB6B-7DD55FABA5BA}" emma:medium="tactile" emma:mode="ink">
              <msink:context xmlns:msink="http://schemas.microsoft.com/ink/2010/main" type="line" rotatedBoundingBox="1901,10121 9391,10135 9389,11107 1899,11094"/>
            </emma:interpretation>
          </emma:emma>
        </inkml:annotationXML>
        <inkml:traceGroup>
          <inkml:annotationXML>
            <emma:emma xmlns:emma="http://www.w3.org/2003/04/emma" version="1.0">
              <emma:interpretation id="{9DB71389-2009-477C-9413-18D500E21339}" emma:medium="tactile" emma:mode="ink">
                <msink:context xmlns:msink="http://schemas.microsoft.com/ink/2010/main" type="inkWord" rotatedBoundingBox="1901,10326 3252,10329 3250,10944 1899,10941"/>
              </emma:interpretation>
              <emma:one-of disjunction-type="recognition" id="oneOf0">
                <emma:interpretation id="interp0" emma:lang="en-US" emma:confidence="0">
                  <emma:literal>r=</emma:literal>
                </emma:interpretation>
                <emma:interpretation id="interp1" emma:lang="en-US" emma:confidence="0">
                  <emma:literal>r.</emma:literal>
                </emma:interpretation>
                <emma:interpretation id="interp2" emma:lang="en-US" emma:confidence="0">
                  <emma:literal>re</emma:literal>
                </emma:interpretation>
                <emma:interpretation id="interp3" emma:lang="en-US" emma:confidence="0">
                  <emma:literal>red</emma:literal>
                </emma:interpretation>
                <emma:interpretation id="interp4" emma:lang="en-US" emma:confidence="0">
                  <emma:literal>"=</emma:literal>
                </emma:interpretation>
              </emma:one-of>
            </emma:emma>
          </inkml:annotationXML>
          <inkml:trace contextRef="#ctx0" brushRef="#br0">5 0 1002 0,'0'0'119'0,"0"0"-65"15,0 0-30-15,0 0-8 0,0 0-3 0,0 0 0 16,0 0-1-16,0 0 0 0,0 0-3 0,0 0-3 15,0 0 0-15,0 0-1 0,0 0-2 16,0 0 3-16,-11 27-3 0,11-27-15 0,8 30 15 16,-8-30-15-16,3 41 14 0,-3-18 4 0,5 4-5 15,-1 3 4-15,-4 7-7 0,7-1 7 0,-7 5-9 16,8-4 7-16,-1 5-6 0,-7-2 6 0,4-4-6 16,-4-1 6-16,5-7-5 0,-5-5 4 15,0-23-2-15,7 35 2 0,-7-35-1 16,0 23 0-16,0-23-1 0,0 0 1 0,0 24 0 15,0-24 1-15,0 0-2 0,0 0 1 0,0 0 0 16,0 0-1-16,0 0 2 0,0 0 0 0,0 0-2 16,0 0 3-16,0 0-1 0,0 0 1 0,0 0 3 15,0 0 0-15,0 0 1 0,0 0 3 0,0 0 1 16,0 0 0-16,0 0 6 0,0 0 17 0,0-38 0 16,0 38-5-16,0-28-2 0,0 28-24 15,11-37 4-15,-9 11-3 0,5-3 4 0,1-1-4 16,0-1 6-16,0-3-3 0,1 4 6 0,-1 2-4 15,2 1 4-15,-2-1-4 0,0 3 3 0,1 4-4 16,-1-2 1-16,-8 23-4 0,18-36-1 16,-18 36-3-16,20-23-1 0,-20 23 0 0,31-17-2 15,-31 17-2-15,43-7 2 0,-17 7-3 0,8 2 0 16,-3 4-2-16,6 2-4 0,0-5-8 16,7 7-9-16,-1-10-14 0,13 9-15 0,-12-9-3 15,10 11-13-15,-12-11-10 0,8 11-40 0,-24-22-69 16,6 11-229-16,0 11 40 0,-32-11 258 0</inkml:trace>
          <inkml:trace contextRef="#ctx0" brushRef="#br0" timeOffset="1961.3658">956 307 1018 0,'0'0'135'0,"0"0"-82"15,0 0-33-15,0 0-9 0,0 0 0 0,0 0 0 16,0 0 4-16,0 0 4 16,0 0-1-16,0 0 0 0,0 0-4 0,0 0-4 15,0 0 2-15,0 0-2 0,0 0 2 0,0 0 1 16,0 0-1-16,0 0 2 0,0 0-4 0,33 0-1 15,-33 0-3-15,31 3-1 0,-31-3-3 0,36 0-1 16,-36 0 0-16,38 0-3 0,-14-3 3 0,-3 3-3 16,2 0 1-16,1-5-1 0,-2 5 1 0,-22 0-2 15,38 0-4-15,-38 0-14 0,31 8-24 16,-31-8-29-16,0 0-46 0,0 0-42 0,30 12-87 16,-30-12-141-16,0 0 35 0,0 0 328 0</inkml:trace>
          <inkml:trace contextRef="#ctx0" brushRef="#br0" timeOffset="1977.0313">911 612 983 0,'0'0'93'0,"0"0"-50"0,0 0-7 15,0 0 8-15,0 0 7 0,0 0 4 16,0 0 2-16,0 0-2 0,0 0-2 0,0 0-4 16,0 0-10-16,0 0-13 0,0 0-9 0,27-17-9 15,-27 17-4-15,34-13-3 0,-34 13-1 16,44-8-2-16,-19 8-1 0,2-8-2 0,5 8-8 16,-1 0-17-16,8 6-30 0,-7-14-40 0,17 26-80 15,-49-18-73-15,64 0-121 0,-35 7-37 0,-29-7 228 16</inkml:trace>
        </inkml:traceGroup>
        <inkml:traceGroup>
          <inkml:annotationXML>
            <emma:emma xmlns:emma="http://www.w3.org/2003/04/emma" version="1.0">
              <emma:interpretation id="{F92ED4A3-2D01-4450-8412-B7F914145F3E}" emma:medium="tactile" emma:mode="ink">
                <msink:context xmlns:msink="http://schemas.microsoft.com/ink/2010/main" type="inkWord" rotatedBoundingBox="4113,10236 8008,10468 7960,11273 4066,11042"/>
              </emma:interpretation>
              <emma:one-of disjunction-type="recognition" id="oneOf1">
                <emma:interpretation id="interp5" emma:lang="en-US" emma:confidence="0">
                  <emma:literal>5+2cos</emma:literal>
                </emma:interpretation>
                <emma:interpretation id="interp6" emma:lang="en-US" emma:confidence="0">
                  <emma:literal>5+2505</emma:literal>
                </emma:interpretation>
                <emma:interpretation id="interp7" emma:lang="en-US" emma:confidence="0">
                  <emma:literal>5+2005</emma:literal>
                </emma:interpretation>
                <emma:interpretation id="interp8" emma:lang="en-US" emma:confidence="0">
                  <emma:literal>5+2905</emma:literal>
                </emma:interpretation>
                <emma:interpretation id="interp9" emma:lang="en-US" emma:confidence="0">
                  <emma:literal>5+205</emma:literal>
                </emma:interpretation>
              </emma:one-of>
            </emma:emma>
          </inkml:annotationXML>
          <inkml:trace contextRef="#ctx0" brushRef="#br0" timeOffset="5392.8965">2251 40 848 0,'-19'0'83'0,"19"0"-45"0,0 0-28 0,0 0-6 0,0 0-3 16,-11 25-14-16,11-25 15 0,0 0-14 0,0 0 15 15,-5 22 1-15,5-22 0 16,-5 25 3-16,5-25-1 0,0 29 4 0,0-29-1 16,0 34 5-16,0-34-1 0,0 43 4 0,0-43-2 15,0 40 3-15,0-40-7 0,5 39 2 0,-5-39-7 16,5 39 1-16,-5-39-4 0,0 29 3 0,0-29-3 16,6 23 3-16,-6-23-3 0,0 0 3 0,0 23-1 15,0-23-1-15,0 0 1 0,0 0 0 0,0 0 2 16,0 0 2-16,0 0 2 0,0 0 2 15,0 0 2-15,0 0 4 0,0 0 13 0,0 0 16 16,0 0 1-16,0 0-9 0,0 0-14 0,0 0-23 16,20-30-1-16,-20 30-2 0,0 0 1 15,29-22 0-15,-29 22 1 0,26-15-2 0,-26 15 3 16,29-15-4-16,-29 15 2 0,34-12 1 0,-34 12-1 16,40-7 1-16,-19 7-1 0,4 0 0 0,-3 0-1 15,4 11 0-15,-26-11 0 0,43 16 2 16,-43-16-3-16,31 19 3 0,-31-19-3 0,24 25 1 15,-24-25 0-15,13 36 1 0,-13-13-2 0,0-23 1 16,4 42-2-16,-4-42 3 0,-9 41-4 0,-1-19 3 16,-3 1-5-16,13-23 3 0,-32 41-5 0,32-41 4 15,-43 38-4-15,17-21 2 0,1-3-2 0,-1-1 1 16,4-5-1-16,-2 2 0 16,2-4 1-16,22-6-1 0,-39 8-1 0,39-8 1 15,-36 0-1-15,36 0-3 0,-34-8 1 0,34 8-4 16,-26-11 0-16,26 11-6 0,0 0-9 0,-34-33-19 15,34 33-39-15,-16-24-74 0,16 24-30 0,0 0-124 16,-12-32-20-16,12 32 212 0</inkml:trace>
          <inkml:trace contextRef="#ctx0" brushRef="#br0" timeOffset="7288.8716">2683-62 878 0,'-26'11'68'0,"26"-11"-36"0,0 0-25 0,-25 0-3 16,25 0 1-16,-30 0 3 0,30 0 7 0,-35-7 6 15,12 1 6-15,1 6 1 0,-5-4-7 0,0 4-6 16,-5-6-6-16,4 6-4 0,1 0-3 16,-1 0-2-16,28 0-6 0,-43 0-8 0,43 0-21 15,-34 17-35-15,34-17-48 0,-27 26-150 0,27-26-99 16,-16 26 100-16,16-26 267 0</inkml:trace>
          <inkml:trace contextRef="#ctx0" brushRef="#br0" timeOffset="7335.7504">3277 411 907 0,'0'0'76'0,"0"0"-45"16,-37-9-21-16,37 9-6 0,-35-8-1 0,35 8 0 16,-41-8 2-16,21 8 3 0,-11-5 8 0,3 5 8 15,-6 0 4-15,5 0-3 0,-3 0-8 16,6 0-13-16,1 5-4 0,2-5-4 0,23 0 2 16,-34 7-4-16,34-7-13 0,-28 0-12 0,28 0-57 15,0 0-66-15,0 0-88 0,0 0-119 0,-27 0 107 16,27 0 254-16</inkml:trace>
          <inkml:trace contextRef="#ctx0" brushRef="#br0" timeOffset="7320.1234">3128 173 743 0,'0'0'54'0,"0"0"-43"16,0 0-10-16,8 23-1 0,-8-23 2 15,0 0-1-15,0 0 0 0,10 23-1 0,-10-23 0 16,0 0-1-16,15 30 3 0,-15-30-1 0,3 29 3 15,-3-29 0-15,0 30 4 0,0-30 1 0,0 43 4 16,-7-17-2-16,7-4 4 0,-4 2-7 0,-3 4 2 16,7-7-7-16,-8 6 2 0,8-27-5 0,-8 34 1 15,8-34-4-15,-8 30 2 0,8-30-2 16,-4 25 2-16,4-25-3 0,0 0 1 0,0 22-4 16,0-22-1-16,0 0-5 0,0 0-12 0,0 0-45 15,0 0-257-15,0 0 14 0,0 0 185 0</inkml:trace>
          <inkml:trace contextRef="#ctx0" brushRef="#br0" timeOffset="9447.5152">3795 245 898 0,'-29'-12'118'16,"29"12"-42"-16,0 0-26 0,0 0-1 0,0 0-2 15,0 0-3-15,0 0-3 16,0 0-7-16,0 0-8 0,0 0-4 0,0 0-2 15,0 0 0-15,0 0-1 0,0 0 0 0,0 0-2 16,0 0-2-16,0 0-1 0,7-23 1 0,-7 23-1 16,0 0 0-16,0 0-2 0,0 0-1 0,0 0-3 15,10-26-2-15,-10 26 1 0,0 0-4 0,0 0 3 16,16-27-4-16,-16 27 1 0,0 0-2 16,0 0 1-16,25-25-2 0,-25 25 0 0,0 0-2 15,24-14 2-15,-24 14-1 0,0 0 1 0,25-13-1 16,-25 13 1-16,0 0 0 0,30-8 0 0,-30 8-1 15,22 0 0-15,-22 0 1 0,25-6-2 0,-25 6 2 16,20 0-1-16,-20 0 0 0,0 0 1 16,32 0-1-16,-32 0 0 0,0 0 0 0,29 8 0 15,-29-8 1-15,23 0-1 0,-23 0 1 16,0 0-2-16,28 13 1 0,-28-13 0 0,0 0 1 16,31 7 0-16,-31-7-1 0,0 0-1 0,22 11 1 15,-22-11-2-15,0 0 1 0,0 0-4 0,24 28 2 16,-24-28-2-16,6 29 2 0,-6-29 0 0,0 34 4 15,0-34-3-15,-6 37 4 0,6-37-3 0,-18 34 3 16,18-34-3-16,-25 42 2 0,25-42-4 0,-28 40 4 16,6-17-3-16,2 1 3 0,1-3-2 15,-6 3 2-15,2-8-3 0,-1 3 4 0,3-4-2 16,-4 0 2-16,25-15-2 0,-36 30 3 16,36-30-3-16,-33 27 2 0,33-27-1 0,-24 21 1 15,24-21-1-15,0 0 1 0,-26 25-2 0,26-25 2 16,0 0-1-16,0 0 0 0,0 0-1 0,0 0 1 15,-11 23-1-15,11-23 3 0,0 0-2 16,0 0 1-16,0 0 1 0,0 0-2 0,0 0 2 16,0 0-1-16,26 14-1 0,-26-14 1 0,0 0 1 15,0 0-3-15,21 6 2 0,-21-6-1 0,0 0-1 16,23 0 2-16,-23 0-1 0,0 0-1 0,27 0 2 16,-27 0-1-16,0 0 1 0,33 0-1 0,-33 0-1 15,25 0 2-15,-25 0-1 0,25 0 3 0,-25 0-2 16,27-8 0-16,-27 8 0 15,28-5-2-15,-28 5 3 0,31-7-2 0,-31 7 1 16,36-7 0-16,-36 7-1 0,42-3 0 0,-17 3-1 16,-5 0-3-16,6 0 3 0,-4 0-2 0,-22 0-1 15,39 5 1-15,-39-5-9 0,31 0-14 0,-31 0-42 16,0 0-36-16,38 16-52 0,-38-16-74 0,0 0-164 16,0 0-15-16,13-30 237 0</inkml:trace>
          <inkml:trace contextRef="#ctx0" brushRef="#br0" timeOffset="12405.2795">4903 310 1114 0,'0'0'88'0,"0"0"-50"0,0 0-20 0,0 0-8 15,0 0-2-15,-7-31 0 0,7 31 4 0,0 0 5 0,0 0 1 16,0 0 4-16,15-21-1 0,-15 21 1 0,0 0-1 16,0 0 2-16,0 0-3 0,0 0-1 15,0 0-4-15,0 0-4 0,0 0-3 0,0 0-5 31,0-23-1-31,0 23-1 0,0 0-1 0,0 0 1 0,-25-19-3 16,25 19 2-16,0 0 0 0,-31-11 0 0,31 11 0 16,0 0 1-16,-30-6-1 0,30 6 0 0,-31 0 0 15,31 0-1-15,-28 8 1 0,28-8-2 0,-33 16 2 16,33-16-2-16,-30 23 2 0,30-23-1 0,-28 29 0 16,28-29-2-16,-27 35 3 0,27-35-4 0,-19 41 4 15,19-41-3-15,-17 42 2 0,10-22-2 0,1 4 4 16,6-24-3-16,-4 37 4 0,4-37-4 0,0 30 3 15,0-30-1-15,0 27 2 0,0-27-3 0,0 21 3 16,0-21-3-16,0 0 2 0,8 28-2 0,-8-28 2 16,0 0-2-16,25 30 2 0,-25-30-2 15,26 19 1-15,-26-19 0 0,30 16 0 0,-30-16-1 16,39 12 1-16,-39-12 0 0,38 7 0 0,-14-7-1 16,0 7 1-16,-4-7-3 0,3 6 2 0,0-6 0 15,-2 3-1-15,3-3 0 0,-24 0-1 0,35 0-3 16,-35 0 0-16,34-3-5 0,-34 3-8 0,25-9-14 15,-25 9-34-15,22-8-46 0,-26-17-71 16,4 25-61-16,0 0-128 0,9-20 12 16,-9 20 293-16</inkml:trace>
          <inkml:trace contextRef="#ctx0" brushRef="#br0" timeOffset="14166.9505">5367 338 1028 0,'0'0'123'0,"0"0"-72"0,0 0-25 16,0 0-8-16,0 0-2 0,0 0-1 0,0 0-1 15,0 0-4-15,0 0-2 0,0-21-1 0,0 21-6 16,0 0 5-16,0 0-3 0,0 0 4 0,0 0 3 16,-27-9 1-16,27 9-1 0,0 0-2 0,-25 0-4 15,25 0-1-15,-26 7-2 0,26-7-1 0,-25 11 0 16,25-11 0-16,-33 16 1 0,33-16-1 16,-30 20 2-16,30-20-3 0,-31 23 3 0,31-23-2 15,-27 26 2-15,27-26-1 0,-23 31 0 0,23-31-1 16,-13 24 1-16,13-24-1 0,-6 20 1 15,6-20-2-15,0 27 3 0,0-27-5 0,10 28 4 16,-10-28-4-16,21 30 3 0,-21-30-4 0,31 28 1 16,-31-28-2-16,42 27-1 0,-17-12-1 15,1-4 1-15,-1 1-4 0,1-5 3 0,-1 0-4 16,0-3 4-16,-2-4-1 0,-1 0 2 0,-22 0 4 16,39-4-1-16,-39 4 5 0,30-17-1 0,-30 17 5 15,30-27-1-15,-30 27 5 0,21-39 0 0,-13 16 7 16,2 0-1-16,-3-3 4 0,-5 4-6 0,-2-3-1 15,0 25-7-15,-5-39-2 0,-1 15-6 0,6 24 0 16,-17-36-5-16,17 36 1 0,-25-27-5 16,25 27-9-16,0 0-17 0,-26-24-25 0,26 24-39 15,0 0-60-15,-29-22-42 0,29 22-148 0,0 0-18 16,0 0 276-16</inkml:trace>
          <inkml:trace contextRef="#ctx0" brushRef="#br0" timeOffset="14198.2084">6008 317 768 0,'0'0'114'0,"0"0"-57"0,0 0-23 0,0 0 0 15,0 0 2-15,0 0 2 0,0 0-3 0,0 0-5 16,0 0-8-16,-7-23-8 0,7 23-5 0,0 0-5 16,0 0-3-16,0 0 0 0,0 0 0 15,-29-9 0-15,29 9 1 0,0 0-2 0,-31 0 2 16,31 0 0-16,-26 7 0 0,26-7 2 16,-28 7 0-16,28-7 1 0,-27 8 0 0,27-8 0 15,-28 3 1-15,28-3-1 0,-20 5 0 0,20-5-3 16,0 0 0-16,-24 6 1 0,24-6-2 0,0 0 1 15,0 0 1-15,0 0-1 0,0 0 2 0,0 0-1 16,0 0 0-16,0 0-2 0,0 0 2 0,0 0-2 16,25 27-1-16,-25-27-1 0,26 14 0 15,-26-14-1-15,28 18 2 0,-28-18-1 0,34 19 0 16,-34-19 0-16,34 24 0 0,-34-24 0 16,38 21 1-16,-38-21-1 0,37 28 2 0,-37-28-2 15,35 27 1-15,-35-27-2 0,19 24 3 0,-19-24-3 16,11 27 3-16,-11-27-2 0,0 30 1 0,0-30-2 15,-12 35 2-15,12-35-2 0,-19 30 4 0,19-30-3 16,-34 23 2-16,34-23-2 0,-34 20 2 16,9-14-1-16,25-6 2 0,-41 5 1 0,21-5-1 15,20 0 0-15,-42 0 1 0,42 0-1 0,-33-8 0 16,33 8 0-16,-23-13-2 0,23 13-5 0,0 0-24 16,-13-23-33-16,13 23-46 0,0 0-50 0,-7-37-28 15,7 37-36-15,0 0-125 0,9-32 185 0,-9 32 162 16</inkml:trace>
        </inkml:traceGroup>
        <inkml:traceGroup>
          <inkml:annotationXML>
            <emma:emma xmlns:emma="http://www.w3.org/2003/04/emma" version="1.0">
              <emma:interpretation id="{969068E7-D6D4-44F6-A45D-FDF72D281DD3}" emma:medium="tactile" emma:mode="ink">
                <msink:context xmlns:msink="http://schemas.microsoft.com/ink/2010/main" type="inkWord" rotatedBoundingBox="8498,10134 9391,10135 9389,11107 8497,11106"/>
              </emma:interpretation>
              <emma:one-of disjunction-type="recognition" id="oneOf2">
                <emma:interpretation id="interp10" emma:lang="en-US" emma:confidence="0">
                  <emma:literal>☺</emma:literal>
                </emma:interpretation>
                <emma:interpretation id="interp11" emma:lang="en-US" emma:confidence="0">
                  <emma:literal>0</emma:literal>
                </emma:interpretation>
                <emma:interpretation id="interp12" emma:lang="en-US" emma:confidence="0">
                  <emma:literal>G</emma:literal>
                </emma:interpretation>
                <emma:interpretation id="interp13" emma:lang="en-US" emma:confidence="0">
                  <emma:literal>O</emma:literal>
                </emma:interpretation>
                <emma:interpretation id="interp14" emma:lang="en-US" emma:confidence="0">
                  <emma:literal>o</emma:literal>
                </emma:interpretation>
              </emma:one-of>
            </emma:emma>
          </inkml:annotationXML>
          <inkml:trace contextRef="#ctx0" brushRef="#br0" timeOffset="34953.5032">7381-66 805 0,'0'0'74'0,"0"0"-35"0,0 0-20 0,0 0 14 0,0 0 2 16,0 0 17-16,0 0-4 0,0 0 1 0,-23 0-14 16,23 0-2-16,0 0-1 0,0 0-2 0,0 0-1 15,0 0-6-15,-13-26-4 0,13 26-5 0,0 0-5 16,0 0-4-16,-19-22-2 0,19 22-3 15,0 0 1-15,-32-26-1 0,32 26 0 0,-29-16-1 16,29 16 1-16,-33-13-1 0,33 13 1 0,-42-12-1 0,21 9 0 0,-2 3 0 0,-1-8 0 16,0 8 1-16,1 0 1 0,-2 0-1 0,3 0 1 15,-1 0 0-15,23 0 0 0,-39 8 0 16,39-8 0-16,-33 4 2 0,33-4 0 0,-27 9 2 16,27-9-1-16,-24 8 0 0,24-8-2 15,-23 10 0-15,23-10-2 0,-25 18 1 0,25-18-2 16,-22 27 2-16,22-27-3 0,-24 31 2 0,24-31-3 15,-23 43 5-15,11-17 10 0,-1-2-30 0,1 0 32 16,-2 4-32-16,14-28 17 0,-25 42 4 0,25-42-5 16,-26 34 4-16,26-34-3 0,-21 34 3 0,21-34-3 15,-21 30 2-15,21-30-2 0,-14 31 2 0,14-31-3 16,-12 28 3-16,12-28-1 0,-4 29 3 16,4-29-2-16,0 30 2 0,0-30-2 0,12 36 3 15,-12-36-4-15,14 39 5 0,-14-39-5 0,17 43 3 16,-17-43-1-16,20 32 2 0,-20-32-3 0,26 30 2 15,-26-30-2-15,22 27 2 0,-22-27-2 16,26 25 2-16,-26-25-3 0,25 22 1 0,-25-22-2 16,26 27 2-16,-26-27-3 0,29 28 4 0,-29-28-4 15,27 29 2-15,-27-29-3 0,31 21 2 16,-31-21-2-16,28 24 2 0,-28-24-2 0,26 19 4 16,-26-19-3-16,30 18 2 0,-30-18-1 0,30 15 0 15,-30-15-1-15,27 10 1 0,-27-10-2 0,33 9 2 16,-33-9-1-16,35 0 1 0,-35 0 2 0,36 0 0 15,-36 0 0-15,41-6 0 0,-41 6 2 0,40-11-1 16,-40 11 3-16,43-19-1 0,-43 19 3 16,41-21 0-16,-41 21 5 0,39-29-2 15,-39 29 4-15,38-30-1 0,-38 30 3 0,35-38-5 16,-35 38 3-16,32-37-6 0,-32 37 3 0,20-34-3 16,-20 34 3-16,17-39-1 0,-17 39 2 0,12-40-5 15,-12 40 0-15,8-34-7 0,-8 34 2 0,6-41-2 16,-6 20 2-16,0-6-1 0,0 27 1 0,0-45-4 15,0 22 5-15,-8 0-7 0,2-6 2 16,0-1-3-16,-2-1 1 0,-6 0-5 0,3 2 0 16,-5-2-11-16,-1 1 2 0,-3 0 12 0,1 4-39 15,-4-3 18-15,23 29-63 0,-45-40-38 0,45 40-104 16,-33-15-248-16,9 1 60 0,24 14 302 16</inkml:trace>
          <inkml:trace contextRef="#ctx0" brushRef="#br0" timeOffset="36783.208">7401 342 495 0,'0'0'159'0,"0"0"-62"0,0 0-38 0,0 0-13 0,0 0-5 15,0 0-8-15,0 0-7 0,0 0-4 0,0 0-3 16,0 0-3-16,0 0-3 0,0 0-3 0,0 0 0 16,0 0 3-16,-22-5 5 0,22 5 6 15,0 0 2-15,0 0-1 0,0 0-3 0,0 0-3 16,0 0-3-16,0 0-2 0,0 0-2 0,-24 0-1 15,24 0 0-15,0 0-2 0,0 0 0 16,-21 0 0-16,21 0 1 0,0 0-1 0,-36 0 1 16,36 0-2-16,-33 0-2 0,11 0-2 0,-4 3-2 15,-2-3-1-15,-4 0 0 0,-3 10 0 0,0-10 0 16,-4 6 1-16,2 0-1 0,1-6 0 0,1 6-2 16,-2 0 1-16,5 1-2 0,0-3 0 0,-1 5-1 15,4-9-8-15,5 14-37 0,-7-21-43 16,31 7-120-16,-34 16-242 0,34-16 28 0,-25 0 331 15</inkml:trace>
        </inkml:traceGroup>
      </inkml:traceGroup>
    </inkml:traceGroup>
    <inkml:traceGroup>
      <inkml:annotationXML>
        <emma:emma xmlns:emma="http://www.w3.org/2003/04/emma" version="1.0">
          <emma:interpretation id="{4337FA4D-9799-4DB3-9044-8992F9354B9F}" emma:medium="tactile" emma:mode="ink">
            <msink:context xmlns:msink="http://schemas.microsoft.com/ink/2010/main" type="paragraph" rotatedBoundingBox="2720,13891 2735,13891 2735,13906 2720,1390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943ADB4-1908-46A5-91EB-C695B33EB1F9}" emma:medium="tactile" emma:mode="ink">
              <msink:context xmlns:msink="http://schemas.microsoft.com/ink/2010/main" type="inkBullet" rotatedBoundingBox="2720,13891 2735,13891 2735,13906 2720,13906"/>
            </emma:interpretation>
            <emma:one-of disjunction-type="recognition" id="oneOf3">
              <emma:interpretation id="interp15" emma:lang="en-US" emma:confidence="0">
                <emma:literal>.</emma:literal>
              </emma:interpretation>
              <emma:interpretation id="interp16" emma:lang="en-US" emma:confidence="0">
                <emma:literal>v</emma:literal>
              </emma:interpretation>
              <emma:interpretation id="interp17" emma:lang="en-US" emma:confidence="0">
                <emma:literal>}</emma:literal>
              </emma:interpretation>
              <emma:interpretation id="interp18" emma:lang="en-US" emma:confidence="0">
                <emma:literal>w</emma:literal>
              </emma:interpretation>
              <emma:interpretation id="interp19" emma:lang="en-US" emma:confidence="0">
                <emma:literal>3</emma:literal>
              </emma:interpretation>
            </emma:one-of>
          </emma:emma>
        </inkml:annotationXML>
        <inkml:trace contextRef="#ctx1" brushRef="#br0">813 3564 0,'0'0'0,"0"0"0,0 0 0,0 0 16,0 0-16,0 0 15,0 0 48</inkml:trace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customXml" Target="../ink/ink8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customXml" Target="../ink/ink14.xml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customXml" Target="../ink/ink21.xml"/><Relationship Id="rId4" Type="http://schemas.openxmlformats.org/officeDocument/2006/relationships/image" Target="../media/image3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6.emf"/><Relationship Id="rId4" Type="http://schemas.openxmlformats.org/officeDocument/2006/relationships/customXml" Target="../ink/ink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customXml" Target="../ink/ink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customXml" Target="../ink/ink3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Roses &amp; </a:t>
            </a:r>
            <a:r>
              <a:rPr lang="en-US" dirty="0" err="1" smtClean="0"/>
              <a:t>LimaÇons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Precalculus Honors – Section 6.5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08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969" y="728441"/>
            <a:ext cx="10364451" cy="1596177"/>
          </a:xfrm>
        </p:spPr>
        <p:txBody>
          <a:bodyPr/>
          <a:lstStyle/>
          <a:p>
            <a:r>
              <a:rPr lang="en-US" cap="none" dirty="0" smtClean="0"/>
              <a:t>Q5.  Write an equation to match the graph:</a:t>
            </a:r>
            <a:endParaRPr lang="en-US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944" y="1872563"/>
            <a:ext cx="40005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5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969" y="728441"/>
            <a:ext cx="10364451" cy="1596177"/>
          </a:xfrm>
        </p:spPr>
        <p:txBody>
          <a:bodyPr/>
          <a:lstStyle/>
          <a:p>
            <a:r>
              <a:rPr lang="en-US" cap="none" dirty="0">
                <a:solidFill>
                  <a:srgbClr val="FF0000"/>
                </a:solidFill>
              </a:rPr>
              <a:t>A</a:t>
            </a:r>
            <a:r>
              <a:rPr lang="en-US" cap="none" dirty="0" smtClean="0">
                <a:solidFill>
                  <a:srgbClr val="FF0000"/>
                </a:solidFill>
              </a:rPr>
              <a:t>5.  Write an equation to match the graph:</a:t>
            </a:r>
            <a:endParaRPr lang="en-US" cap="none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944" y="1872563"/>
            <a:ext cx="4000500" cy="3771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42721" y="3717759"/>
              <a:ext cx="2562480" cy="410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121" y="3702279"/>
                <a:ext cx="2590560" cy="44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752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969" y="728441"/>
            <a:ext cx="10364451" cy="1596177"/>
          </a:xfrm>
        </p:spPr>
        <p:txBody>
          <a:bodyPr/>
          <a:lstStyle/>
          <a:p>
            <a:r>
              <a:rPr lang="en-US" cap="none" dirty="0" smtClean="0"/>
              <a:t>Q6.  Write an equation to match the graph:</a:t>
            </a:r>
            <a:endParaRPr lang="en-US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612" y="1884276"/>
            <a:ext cx="394335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8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969" y="728441"/>
            <a:ext cx="10364451" cy="1596177"/>
          </a:xfrm>
        </p:spPr>
        <p:txBody>
          <a:bodyPr/>
          <a:lstStyle/>
          <a:p>
            <a:r>
              <a:rPr lang="en-US" cap="none" dirty="0">
                <a:solidFill>
                  <a:srgbClr val="FF0000"/>
                </a:solidFill>
              </a:rPr>
              <a:t>A</a:t>
            </a:r>
            <a:r>
              <a:rPr lang="en-US" cap="none" dirty="0" smtClean="0">
                <a:solidFill>
                  <a:srgbClr val="FF0000"/>
                </a:solidFill>
              </a:rPr>
              <a:t>6.  Write an equation to match the graph:</a:t>
            </a:r>
            <a:endParaRPr lang="en-US" cap="none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612" y="1884276"/>
            <a:ext cx="3943350" cy="37814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780681" y="3661239"/>
              <a:ext cx="2607840" cy="324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5921" y="3643959"/>
                <a:ext cx="263988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/>
              <p14:cNvContentPartPr/>
              <p14:nvPr/>
            </p14:nvContentPartPr>
            <p14:xfrm>
              <a:off x="3025641" y="3809559"/>
              <a:ext cx="319320" cy="208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22761" y="3796599"/>
                <a:ext cx="332640" cy="4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555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969" y="728441"/>
            <a:ext cx="10364451" cy="1596177"/>
          </a:xfrm>
        </p:spPr>
        <p:txBody>
          <a:bodyPr/>
          <a:lstStyle/>
          <a:p>
            <a:r>
              <a:rPr lang="en-US" cap="none" dirty="0" smtClean="0"/>
              <a:t>Q7.  Write an equation to match the graph:</a:t>
            </a:r>
            <a:endParaRPr lang="en-US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848" y="1849523"/>
            <a:ext cx="398145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969" y="728441"/>
            <a:ext cx="10364451" cy="1596177"/>
          </a:xfrm>
        </p:spPr>
        <p:txBody>
          <a:bodyPr/>
          <a:lstStyle/>
          <a:p>
            <a:r>
              <a:rPr lang="en-US" cap="none" dirty="0">
                <a:solidFill>
                  <a:srgbClr val="FF0000"/>
                </a:solidFill>
              </a:rPr>
              <a:t>A</a:t>
            </a:r>
            <a:r>
              <a:rPr lang="en-US" cap="none" dirty="0" smtClean="0">
                <a:solidFill>
                  <a:srgbClr val="FF0000"/>
                </a:solidFill>
              </a:rPr>
              <a:t>7.  Write an equation to match the graph:</a:t>
            </a:r>
            <a:endParaRPr lang="en-US" cap="none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848" y="1849523"/>
            <a:ext cx="3981450" cy="36861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86721" y="3647919"/>
              <a:ext cx="2694240" cy="1353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321" y="3632799"/>
                <a:ext cx="2725920" cy="138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093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969" y="728441"/>
            <a:ext cx="10364451" cy="1596177"/>
          </a:xfrm>
        </p:spPr>
        <p:txBody>
          <a:bodyPr/>
          <a:lstStyle/>
          <a:p>
            <a:r>
              <a:rPr lang="en-US" cap="none" dirty="0" smtClean="0"/>
              <a:t>Q8.  Write an equation to match the graph:</a:t>
            </a:r>
            <a:endParaRPr lang="en-US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227" y="1981328"/>
            <a:ext cx="397192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5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969" y="728441"/>
            <a:ext cx="10364451" cy="1596177"/>
          </a:xfrm>
        </p:spPr>
        <p:txBody>
          <a:bodyPr/>
          <a:lstStyle/>
          <a:p>
            <a:r>
              <a:rPr lang="en-US" cap="none" dirty="0">
                <a:solidFill>
                  <a:srgbClr val="FF0000"/>
                </a:solidFill>
              </a:rPr>
              <a:t>A</a:t>
            </a:r>
            <a:r>
              <a:rPr lang="en-US" cap="none" dirty="0" smtClean="0">
                <a:solidFill>
                  <a:srgbClr val="FF0000"/>
                </a:solidFill>
              </a:rPr>
              <a:t>8.  Write an equation to match the graph:</a:t>
            </a:r>
            <a:endParaRPr lang="en-US" cap="none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227" y="1981328"/>
            <a:ext cx="3971925" cy="36861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630921" y="3719559"/>
              <a:ext cx="2844720" cy="389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8681" y="3708399"/>
                <a:ext cx="2873520" cy="40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92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969" y="728441"/>
            <a:ext cx="10364451" cy="1596177"/>
          </a:xfrm>
        </p:spPr>
        <p:txBody>
          <a:bodyPr/>
          <a:lstStyle/>
          <a:p>
            <a:r>
              <a:rPr lang="en-US" cap="none" dirty="0" smtClean="0"/>
              <a:t>Q9.  Write an equation to match the graph:</a:t>
            </a:r>
            <a:endParaRPr lang="en-US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989" y="1926752"/>
            <a:ext cx="398145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7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969" y="728441"/>
            <a:ext cx="10364451" cy="1596177"/>
          </a:xfrm>
        </p:spPr>
        <p:txBody>
          <a:bodyPr/>
          <a:lstStyle/>
          <a:p>
            <a:r>
              <a:rPr lang="en-US" cap="none" dirty="0">
                <a:solidFill>
                  <a:srgbClr val="FF0000"/>
                </a:solidFill>
              </a:rPr>
              <a:t>A</a:t>
            </a:r>
            <a:r>
              <a:rPr lang="en-US" cap="none" dirty="0" smtClean="0">
                <a:solidFill>
                  <a:srgbClr val="FF0000"/>
                </a:solidFill>
              </a:rPr>
              <a:t>9.  Write an equation to match the graph:</a:t>
            </a:r>
            <a:endParaRPr lang="en-US" cap="none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989" y="1926752"/>
            <a:ext cx="3981450" cy="37623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08961" y="3808839"/>
              <a:ext cx="3020040" cy="412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3841" y="3792279"/>
                <a:ext cx="3052800" cy="44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982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969" y="728441"/>
            <a:ext cx="10364451" cy="1596177"/>
          </a:xfrm>
        </p:spPr>
        <p:txBody>
          <a:bodyPr/>
          <a:lstStyle/>
          <a:p>
            <a:r>
              <a:rPr lang="en-US" cap="none" dirty="0" smtClean="0"/>
              <a:t>Q1.  Write an equation to match the graph:</a:t>
            </a:r>
            <a:endParaRPr lang="en-US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940" y="2106698"/>
            <a:ext cx="39624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0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969" y="728441"/>
            <a:ext cx="10364451" cy="1596177"/>
          </a:xfrm>
        </p:spPr>
        <p:txBody>
          <a:bodyPr/>
          <a:lstStyle/>
          <a:p>
            <a:r>
              <a:rPr lang="en-US" cap="none" dirty="0" smtClean="0"/>
              <a:t>Q10.  Write an equation to match the graph:</a:t>
            </a:r>
            <a:endParaRPr lang="en-US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084" y="1943615"/>
            <a:ext cx="401002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9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969" y="728441"/>
            <a:ext cx="10364451" cy="1596177"/>
          </a:xfrm>
        </p:spPr>
        <p:txBody>
          <a:bodyPr/>
          <a:lstStyle/>
          <a:p>
            <a:r>
              <a:rPr lang="en-US" cap="none" dirty="0">
                <a:solidFill>
                  <a:srgbClr val="FF0000"/>
                </a:solidFill>
              </a:rPr>
              <a:t>A</a:t>
            </a:r>
            <a:r>
              <a:rPr lang="en-US" cap="none" dirty="0" smtClean="0">
                <a:solidFill>
                  <a:srgbClr val="FF0000"/>
                </a:solidFill>
              </a:rPr>
              <a:t>10.  Write an equation to match the graph:</a:t>
            </a:r>
            <a:endParaRPr lang="en-US" cap="none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084" y="1943615"/>
            <a:ext cx="4010025" cy="36957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20481" y="3630639"/>
              <a:ext cx="2739600" cy="445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7161" y="3617319"/>
                <a:ext cx="2769840" cy="47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59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969" y="728441"/>
            <a:ext cx="10364451" cy="1596177"/>
          </a:xfrm>
        </p:spPr>
        <p:txBody>
          <a:bodyPr/>
          <a:lstStyle/>
          <a:p>
            <a:r>
              <a:rPr lang="en-US" cap="none" dirty="0" smtClean="0"/>
              <a:t>Q11.  Write an equation to match the graph:</a:t>
            </a:r>
            <a:endParaRPr lang="en-US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799" y="1857375"/>
            <a:ext cx="398145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4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969" y="728441"/>
            <a:ext cx="10364451" cy="1596177"/>
          </a:xfrm>
        </p:spPr>
        <p:txBody>
          <a:bodyPr/>
          <a:lstStyle/>
          <a:p>
            <a:r>
              <a:rPr lang="en-US" cap="none" dirty="0">
                <a:solidFill>
                  <a:srgbClr val="FF0000"/>
                </a:solidFill>
              </a:rPr>
              <a:t>A</a:t>
            </a:r>
            <a:r>
              <a:rPr lang="en-US" cap="none" dirty="0" smtClean="0">
                <a:solidFill>
                  <a:srgbClr val="FF0000"/>
                </a:solidFill>
              </a:rPr>
              <a:t>11.  Write an equation to match the graph:</a:t>
            </a:r>
            <a:endParaRPr lang="en-US" cap="none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799" y="1857375"/>
            <a:ext cx="3981450" cy="37528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55041" y="3708039"/>
              <a:ext cx="2754720" cy="371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1721" y="3695079"/>
                <a:ext cx="278532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/>
              <p14:cNvContentPartPr/>
              <p14:nvPr/>
            </p14:nvContentPartPr>
            <p14:xfrm>
              <a:off x="3071001" y="3943119"/>
              <a:ext cx="293400" cy="158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58401" y="3927999"/>
                <a:ext cx="316440" cy="4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563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969" y="728441"/>
            <a:ext cx="10364451" cy="1596177"/>
          </a:xfrm>
        </p:spPr>
        <p:txBody>
          <a:bodyPr/>
          <a:lstStyle/>
          <a:p>
            <a:r>
              <a:rPr lang="en-US" cap="none" dirty="0" smtClean="0"/>
              <a:t>Q12.  Write an equation to match the graph:</a:t>
            </a:r>
            <a:endParaRPr lang="en-US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412" y="1852227"/>
            <a:ext cx="4076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5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969" y="728441"/>
            <a:ext cx="10364451" cy="1596177"/>
          </a:xfrm>
        </p:spPr>
        <p:txBody>
          <a:bodyPr/>
          <a:lstStyle/>
          <a:p>
            <a:r>
              <a:rPr lang="en-US" cap="none" dirty="0">
                <a:solidFill>
                  <a:srgbClr val="FF0000"/>
                </a:solidFill>
              </a:rPr>
              <a:t>A</a:t>
            </a:r>
            <a:r>
              <a:rPr lang="en-US" cap="none" dirty="0" smtClean="0">
                <a:solidFill>
                  <a:srgbClr val="FF0000"/>
                </a:solidFill>
              </a:rPr>
              <a:t>12.  Write an equation to match the graph:</a:t>
            </a:r>
            <a:endParaRPr lang="en-US" cap="none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412" y="1852227"/>
            <a:ext cx="4076700" cy="38290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769521" y="3975159"/>
              <a:ext cx="2583360" cy="3762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6201" y="3962199"/>
                <a:ext cx="2613960" cy="40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42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810" y="777868"/>
            <a:ext cx="8979869" cy="1596177"/>
          </a:xfrm>
        </p:spPr>
        <p:txBody>
          <a:bodyPr/>
          <a:lstStyle/>
          <a:p>
            <a:pPr algn="l"/>
            <a:r>
              <a:rPr lang="en-US" cap="none" dirty="0" smtClean="0"/>
              <a:t>Q13.  Sketch the function</a:t>
            </a:r>
            <a:endParaRPr lang="en-US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047" y="2160888"/>
            <a:ext cx="4010025" cy="3771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" name="Ink 19"/>
              <p14:cNvContentPartPr/>
              <p14:nvPr/>
            </p14:nvContentPartPr>
            <p14:xfrm>
              <a:off x="6885921" y="1318359"/>
              <a:ext cx="3328920" cy="3121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72241" y="1306119"/>
                <a:ext cx="3360240" cy="33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283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810" y="777868"/>
            <a:ext cx="8979869" cy="1596177"/>
          </a:xfrm>
        </p:spPr>
        <p:txBody>
          <a:bodyPr/>
          <a:lstStyle/>
          <a:p>
            <a:pPr algn="l"/>
            <a:r>
              <a:rPr lang="en-US" cap="none" dirty="0">
                <a:solidFill>
                  <a:srgbClr val="FF0000"/>
                </a:solidFill>
              </a:rPr>
              <a:t>A</a:t>
            </a:r>
            <a:r>
              <a:rPr lang="en-US" cap="none" dirty="0" smtClean="0">
                <a:solidFill>
                  <a:srgbClr val="FF0000"/>
                </a:solidFill>
              </a:rPr>
              <a:t>13.  Sketch the function</a:t>
            </a:r>
            <a:endParaRPr lang="en-US" cap="none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/>
              <p14:cNvContentPartPr/>
              <p14:nvPr/>
            </p14:nvContentPartPr>
            <p14:xfrm>
              <a:off x="6885921" y="1318359"/>
              <a:ext cx="3328920" cy="3121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72241" y="1306119"/>
                <a:ext cx="3360240" cy="33984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395" y="2266177"/>
            <a:ext cx="3699579" cy="347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810" y="777868"/>
            <a:ext cx="8979869" cy="1596177"/>
          </a:xfrm>
        </p:spPr>
        <p:txBody>
          <a:bodyPr/>
          <a:lstStyle/>
          <a:p>
            <a:pPr algn="l"/>
            <a:r>
              <a:rPr lang="en-US" cap="none" dirty="0" smtClean="0"/>
              <a:t>Q14.  Sketch the function</a:t>
            </a:r>
            <a:endParaRPr lang="en-US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047" y="2160888"/>
            <a:ext cx="4010025" cy="3771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7242681" y="1267959"/>
              <a:ext cx="3298680" cy="4377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31881" y="1253919"/>
                <a:ext cx="3324600" cy="46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031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810" y="777868"/>
            <a:ext cx="8979869" cy="1596177"/>
          </a:xfrm>
        </p:spPr>
        <p:txBody>
          <a:bodyPr/>
          <a:lstStyle/>
          <a:p>
            <a:pPr algn="l"/>
            <a:r>
              <a:rPr lang="en-US" cap="none" dirty="0">
                <a:solidFill>
                  <a:srgbClr val="FF0000"/>
                </a:solidFill>
              </a:rPr>
              <a:t>A</a:t>
            </a:r>
            <a:r>
              <a:rPr lang="en-US" cap="none" dirty="0" smtClean="0">
                <a:solidFill>
                  <a:srgbClr val="FF0000"/>
                </a:solidFill>
              </a:rPr>
              <a:t>14.  Sketch the function</a:t>
            </a:r>
            <a:endParaRPr lang="en-US" cap="none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7242681" y="1267959"/>
              <a:ext cx="3298680" cy="4377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31881" y="1253919"/>
                <a:ext cx="3324600" cy="4662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652" y="2195810"/>
            <a:ext cx="416242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5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969" y="728441"/>
            <a:ext cx="10364451" cy="1596177"/>
          </a:xfrm>
        </p:spPr>
        <p:txBody>
          <a:bodyPr/>
          <a:lstStyle/>
          <a:p>
            <a:r>
              <a:rPr lang="en-US" cap="none" dirty="0">
                <a:solidFill>
                  <a:srgbClr val="FF0000"/>
                </a:solidFill>
              </a:rPr>
              <a:t>A</a:t>
            </a:r>
            <a:r>
              <a:rPr lang="en-US" cap="none" dirty="0" smtClean="0">
                <a:solidFill>
                  <a:srgbClr val="FF0000"/>
                </a:solidFill>
              </a:rPr>
              <a:t>1.  Write an equation to match the graph:</a:t>
            </a:r>
            <a:endParaRPr lang="en-US" cap="none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940" y="2106698"/>
            <a:ext cx="3962400" cy="37814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663681" y="3523719"/>
              <a:ext cx="3164400" cy="411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0361" y="3510759"/>
                <a:ext cx="3195000" cy="43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674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810" y="777868"/>
            <a:ext cx="8979869" cy="1596177"/>
          </a:xfrm>
        </p:spPr>
        <p:txBody>
          <a:bodyPr/>
          <a:lstStyle/>
          <a:p>
            <a:pPr algn="l"/>
            <a:r>
              <a:rPr lang="en-US" cap="none" dirty="0" smtClean="0"/>
              <a:t>Q15.  Sketch the function</a:t>
            </a:r>
            <a:endParaRPr lang="en-US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047" y="2160888"/>
            <a:ext cx="4010025" cy="3771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251321" y="1276599"/>
              <a:ext cx="3970440" cy="411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38361" y="1261479"/>
                <a:ext cx="400068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5" name="Ink 34"/>
              <p14:cNvContentPartPr/>
              <p14:nvPr/>
            </p14:nvContentPartPr>
            <p14:xfrm>
              <a:off x="10946001" y="1396839"/>
              <a:ext cx="235800" cy="2016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32321" y="1383159"/>
                <a:ext cx="263160" cy="4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238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810" y="777868"/>
            <a:ext cx="8979869" cy="1596177"/>
          </a:xfrm>
        </p:spPr>
        <p:txBody>
          <a:bodyPr/>
          <a:lstStyle/>
          <a:p>
            <a:pPr algn="l"/>
            <a:r>
              <a:rPr lang="en-US" cap="none" dirty="0">
                <a:solidFill>
                  <a:srgbClr val="FF0000"/>
                </a:solidFill>
              </a:rPr>
              <a:t>A</a:t>
            </a:r>
            <a:r>
              <a:rPr lang="en-US" cap="none" dirty="0" smtClean="0">
                <a:solidFill>
                  <a:srgbClr val="FF0000"/>
                </a:solidFill>
              </a:rPr>
              <a:t>15.  Sketch the function</a:t>
            </a:r>
            <a:endParaRPr lang="en-US" cap="none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7251321" y="1276599"/>
              <a:ext cx="3970440" cy="411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38361" y="1261479"/>
                <a:ext cx="400068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5" name="Ink 34"/>
              <p14:cNvContentPartPr/>
              <p14:nvPr/>
            </p14:nvContentPartPr>
            <p14:xfrm>
              <a:off x="10946001" y="1396839"/>
              <a:ext cx="235800" cy="2016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32321" y="1383159"/>
                <a:ext cx="263160" cy="4824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6840" y="1981225"/>
            <a:ext cx="40195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810" y="777868"/>
            <a:ext cx="8979869" cy="1596177"/>
          </a:xfrm>
        </p:spPr>
        <p:txBody>
          <a:bodyPr/>
          <a:lstStyle/>
          <a:p>
            <a:pPr algn="l"/>
            <a:r>
              <a:rPr lang="en-US" cap="none" dirty="0" smtClean="0"/>
              <a:t>Q16.  Sketch the function</a:t>
            </a:r>
            <a:endParaRPr lang="en-US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047" y="2160888"/>
            <a:ext cx="4010025" cy="3771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7598721" y="1239879"/>
              <a:ext cx="3665880" cy="408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84681" y="1225839"/>
                <a:ext cx="3696840" cy="43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342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810" y="777868"/>
            <a:ext cx="8979869" cy="1596177"/>
          </a:xfrm>
        </p:spPr>
        <p:txBody>
          <a:bodyPr/>
          <a:lstStyle/>
          <a:p>
            <a:pPr algn="l"/>
            <a:r>
              <a:rPr lang="en-US" cap="none" dirty="0">
                <a:solidFill>
                  <a:srgbClr val="FF0000"/>
                </a:solidFill>
              </a:rPr>
              <a:t>A</a:t>
            </a:r>
            <a:r>
              <a:rPr lang="en-US" cap="none" dirty="0" smtClean="0">
                <a:solidFill>
                  <a:srgbClr val="FF0000"/>
                </a:solidFill>
              </a:rPr>
              <a:t>16.  Sketch the function</a:t>
            </a:r>
            <a:endParaRPr lang="en-US" cap="none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7598721" y="1239879"/>
              <a:ext cx="3665880" cy="408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84681" y="1225839"/>
                <a:ext cx="3696840" cy="43272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5344" y="2003339"/>
            <a:ext cx="41148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6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810" y="777868"/>
            <a:ext cx="8979869" cy="1596177"/>
          </a:xfrm>
        </p:spPr>
        <p:txBody>
          <a:bodyPr/>
          <a:lstStyle/>
          <a:p>
            <a:pPr algn="l"/>
            <a:r>
              <a:rPr lang="en-US" cap="none" dirty="0" smtClean="0"/>
              <a:t>Q17.  Sketch the function</a:t>
            </a:r>
            <a:endParaRPr lang="en-US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047" y="2160888"/>
            <a:ext cx="4010025" cy="3771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7271841" y="1408719"/>
              <a:ext cx="3039840" cy="345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62122" y="1395732"/>
                <a:ext cx="3066837" cy="37337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48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810" y="777868"/>
            <a:ext cx="8979869" cy="1596177"/>
          </a:xfrm>
        </p:spPr>
        <p:txBody>
          <a:bodyPr/>
          <a:lstStyle/>
          <a:p>
            <a:pPr algn="l"/>
            <a:r>
              <a:rPr lang="en-US" cap="none" dirty="0">
                <a:solidFill>
                  <a:srgbClr val="FF0000"/>
                </a:solidFill>
              </a:rPr>
              <a:t>A</a:t>
            </a:r>
            <a:r>
              <a:rPr lang="en-US" cap="none" dirty="0" smtClean="0">
                <a:solidFill>
                  <a:srgbClr val="FF0000"/>
                </a:solidFill>
              </a:rPr>
              <a:t>17.  Sketch the function</a:t>
            </a:r>
            <a:endParaRPr lang="en-US" cap="none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7271841" y="1408719"/>
              <a:ext cx="3039840" cy="345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62122" y="1395732"/>
                <a:ext cx="3066837" cy="373377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1560" y="2147373"/>
            <a:ext cx="401002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911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810" y="777868"/>
            <a:ext cx="8979869" cy="1596177"/>
          </a:xfrm>
        </p:spPr>
        <p:txBody>
          <a:bodyPr/>
          <a:lstStyle/>
          <a:p>
            <a:pPr algn="l"/>
            <a:r>
              <a:rPr lang="en-US" cap="none" dirty="0" smtClean="0"/>
              <a:t>Q18.  Sketch the function</a:t>
            </a:r>
            <a:endParaRPr lang="en-US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047" y="2160888"/>
            <a:ext cx="4010025" cy="3771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217481" y="1299279"/>
              <a:ext cx="3222000" cy="374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05601" y="1296399"/>
                <a:ext cx="3250080" cy="38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88928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810" y="777868"/>
            <a:ext cx="8979869" cy="1596177"/>
          </a:xfrm>
        </p:spPr>
        <p:txBody>
          <a:bodyPr/>
          <a:lstStyle/>
          <a:p>
            <a:pPr algn="l"/>
            <a:r>
              <a:rPr lang="en-US" cap="none" dirty="0">
                <a:solidFill>
                  <a:srgbClr val="FF0000"/>
                </a:solidFill>
              </a:rPr>
              <a:t>A</a:t>
            </a:r>
            <a:r>
              <a:rPr lang="en-US" cap="none" dirty="0" smtClean="0">
                <a:solidFill>
                  <a:srgbClr val="FF0000"/>
                </a:solidFill>
              </a:rPr>
              <a:t>18.  Sketch the function</a:t>
            </a:r>
            <a:endParaRPr lang="en-US" cap="none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7217481" y="1299279"/>
              <a:ext cx="3222000" cy="374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05601" y="1296399"/>
                <a:ext cx="3250080" cy="3834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042" y="1951338"/>
            <a:ext cx="399097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728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810" y="777868"/>
            <a:ext cx="8979869" cy="1596177"/>
          </a:xfrm>
        </p:spPr>
        <p:txBody>
          <a:bodyPr/>
          <a:lstStyle/>
          <a:p>
            <a:pPr algn="l"/>
            <a:r>
              <a:rPr lang="en-US" cap="none" dirty="0" smtClean="0"/>
              <a:t>Q19.  Sketch the function</a:t>
            </a:r>
            <a:endParaRPr lang="en-US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047" y="2160888"/>
            <a:ext cx="4010025" cy="3771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880521" y="1398999"/>
              <a:ext cx="3756600" cy="423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6481" y="1382799"/>
                <a:ext cx="3788640" cy="45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08991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810" y="777868"/>
            <a:ext cx="8979869" cy="1596177"/>
          </a:xfrm>
        </p:spPr>
        <p:txBody>
          <a:bodyPr/>
          <a:lstStyle/>
          <a:p>
            <a:pPr algn="l"/>
            <a:r>
              <a:rPr lang="en-US" cap="none" dirty="0">
                <a:solidFill>
                  <a:srgbClr val="FF0000"/>
                </a:solidFill>
              </a:rPr>
              <a:t>A</a:t>
            </a:r>
            <a:r>
              <a:rPr lang="en-US" cap="none" dirty="0" smtClean="0">
                <a:solidFill>
                  <a:srgbClr val="FF0000"/>
                </a:solidFill>
              </a:rPr>
              <a:t>19.  Sketch the function</a:t>
            </a:r>
            <a:endParaRPr lang="en-US" cap="none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6880521" y="1398999"/>
              <a:ext cx="3756600" cy="423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6481" y="1382799"/>
                <a:ext cx="3788640" cy="4557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681" y="2048518"/>
            <a:ext cx="404812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15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969" y="728441"/>
            <a:ext cx="10364451" cy="1596177"/>
          </a:xfrm>
        </p:spPr>
        <p:txBody>
          <a:bodyPr/>
          <a:lstStyle/>
          <a:p>
            <a:r>
              <a:rPr lang="en-US" cap="none" dirty="0" smtClean="0"/>
              <a:t>Q2.  Write an equation to match the graph:</a:t>
            </a:r>
            <a:endParaRPr lang="en-US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180" y="2122273"/>
            <a:ext cx="39052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810" y="777868"/>
            <a:ext cx="8979869" cy="1596177"/>
          </a:xfrm>
        </p:spPr>
        <p:txBody>
          <a:bodyPr/>
          <a:lstStyle/>
          <a:p>
            <a:pPr algn="l"/>
            <a:r>
              <a:rPr lang="en-US" cap="none" dirty="0" smtClean="0"/>
              <a:t>Q20.  Sketch the function</a:t>
            </a:r>
            <a:endParaRPr lang="en-US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047" y="2160888"/>
            <a:ext cx="4010025" cy="3771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228281" y="1161759"/>
              <a:ext cx="3502800" cy="577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16041" y="1145559"/>
                <a:ext cx="3533760" cy="60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68070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810" y="777868"/>
            <a:ext cx="8979869" cy="1596177"/>
          </a:xfrm>
        </p:spPr>
        <p:txBody>
          <a:bodyPr/>
          <a:lstStyle/>
          <a:p>
            <a:pPr algn="l"/>
            <a:r>
              <a:rPr lang="en-US" cap="none" dirty="0">
                <a:solidFill>
                  <a:srgbClr val="FF0000"/>
                </a:solidFill>
              </a:rPr>
              <a:t>A</a:t>
            </a:r>
            <a:r>
              <a:rPr lang="en-US" cap="none" dirty="0" smtClean="0">
                <a:solidFill>
                  <a:srgbClr val="FF0000"/>
                </a:solidFill>
              </a:rPr>
              <a:t>20.  Sketch the function</a:t>
            </a:r>
            <a:endParaRPr lang="en-US" cap="none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7228281" y="1161759"/>
              <a:ext cx="3502800" cy="577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16041" y="1145559"/>
                <a:ext cx="3533760" cy="6012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2191" y="1980942"/>
            <a:ext cx="40767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073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810" y="777868"/>
            <a:ext cx="8979869" cy="1596177"/>
          </a:xfrm>
        </p:spPr>
        <p:txBody>
          <a:bodyPr/>
          <a:lstStyle/>
          <a:p>
            <a:pPr algn="l"/>
            <a:r>
              <a:rPr lang="en-US" cap="none" dirty="0" smtClean="0"/>
              <a:t>Q21.  Sketch the function</a:t>
            </a:r>
            <a:endParaRPr lang="en-US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047" y="2160888"/>
            <a:ext cx="4010025" cy="3771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7420161" y="1365159"/>
              <a:ext cx="3851280" cy="4748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04681" y="1349319"/>
                <a:ext cx="3884040" cy="50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03429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810" y="777868"/>
            <a:ext cx="8979869" cy="1596177"/>
          </a:xfrm>
        </p:spPr>
        <p:txBody>
          <a:bodyPr/>
          <a:lstStyle/>
          <a:p>
            <a:pPr algn="l"/>
            <a:r>
              <a:rPr lang="en-US" cap="none" dirty="0">
                <a:solidFill>
                  <a:srgbClr val="FF0000"/>
                </a:solidFill>
              </a:rPr>
              <a:t>A</a:t>
            </a:r>
            <a:r>
              <a:rPr lang="en-US" cap="none" dirty="0" smtClean="0">
                <a:solidFill>
                  <a:srgbClr val="FF0000"/>
                </a:solidFill>
              </a:rPr>
              <a:t>21.  Sketch the function</a:t>
            </a:r>
            <a:endParaRPr lang="en-US" cap="none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7420161" y="1365159"/>
              <a:ext cx="3851280" cy="4748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04681" y="1349319"/>
                <a:ext cx="3884040" cy="5076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31" y="2234513"/>
            <a:ext cx="401002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843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810" y="777868"/>
            <a:ext cx="8979869" cy="1596177"/>
          </a:xfrm>
        </p:spPr>
        <p:txBody>
          <a:bodyPr/>
          <a:lstStyle/>
          <a:p>
            <a:pPr algn="l"/>
            <a:r>
              <a:rPr lang="en-US" cap="none" dirty="0" smtClean="0"/>
              <a:t>Q22.  Sketch the function</a:t>
            </a:r>
            <a:endParaRPr lang="en-US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047" y="2160888"/>
            <a:ext cx="4010025" cy="3771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944601" y="1504839"/>
              <a:ext cx="3573000" cy="369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30561" y="1492959"/>
                <a:ext cx="3605040" cy="39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89479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810" y="777868"/>
            <a:ext cx="8979869" cy="1596177"/>
          </a:xfrm>
        </p:spPr>
        <p:txBody>
          <a:bodyPr/>
          <a:lstStyle/>
          <a:p>
            <a:pPr algn="l"/>
            <a:r>
              <a:rPr lang="en-US" cap="none" dirty="0">
                <a:solidFill>
                  <a:srgbClr val="FF0000"/>
                </a:solidFill>
              </a:rPr>
              <a:t>A</a:t>
            </a:r>
            <a:r>
              <a:rPr lang="en-US" cap="none" dirty="0" smtClean="0">
                <a:solidFill>
                  <a:srgbClr val="FF0000"/>
                </a:solidFill>
              </a:rPr>
              <a:t>22.  Sketch the function</a:t>
            </a:r>
            <a:endParaRPr lang="en-US" cap="none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6944601" y="1504839"/>
              <a:ext cx="3573000" cy="369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30561" y="1492959"/>
                <a:ext cx="3605040" cy="3981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4084" y="2149561"/>
            <a:ext cx="416242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925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810" y="777868"/>
            <a:ext cx="8979869" cy="1596177"/>
          </a:xfrm>
        </p:spPr>
        <p:txBody>
          <a:bodyPr/>
          <a:lstStyle/>
          <a:p>
            <a:pPr algn="l"/>
            <a:r>
              <a:rPr lang="en-US" cap="none" dirty="0" smtClean="0"/>
              <a:t>Q23.  Sketch the function</a:t>
            </a:r>
            <a:endParaRPr lang="en-US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047" y="2160888"/>
            <a:ext cx="4010025" cy="3771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7364361" y="1361559"/>
              <a:ext cx="3431880" cy="494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48881" y="1355079"/>
                <a:ext cx="3465000" cy="51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77540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810" y="777868"/>
            <a:ext cx="8979869" cy="1596177"/>
          </a:xfrm>
        </p:spPr>
        <p:txBody>
          <a:bodyPr/>
          <a:lstStyle/>
          <a:p>
            <a:pPr algn="l"/>
            <a:r>
              <a:rPr lang="en-US" cap="none" dirty="0">
                <a:solidFill>
                  <a:srgbClr val="FF0000"/>
                </a:solidFill>
              </a:rPr>
              <a:t>A</a:t>
            </a:r>
            <a:r>
              <a:rPr lang="en-US" cap="none" dirty="0" smtClean="0">
                <a:solidFill>
                  <a:srgbClr val="FF0000"/>
                </a:solidFill>
              </a:rPr>
              <a:t>23.  Sketch the function</a:t>
            </a:r>
            <a:endParaRPr lang="en-US" cap="none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7364361" y="1361559"/>
              <a:ext cx="3431880" cy="494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48881" y="1355079"/>
                <a:ext cx="3465000" cy="513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14" y="2049934"/>
            <a:ext cx="40005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932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810" y="777868"/>
            <a:ext cx="8979869" cy="1596177"/>
          </a:xfrm>
        </p:spPr>
        <p:txBody>
          <a:bodyPr/>
          <a:lstStyle/>
          <a:p>
            <a:pPr algn="l"/>
            <a:r>
              <a:rPr lang="en-US" cap="none" dirty="0" smtClean="0"/>
              <a:t>Q24.  Sketch the function</a:t>
            </a:r>
            <a:endParaRPr lang="en-US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047" y="2160888"/>
            <a:ext cx="4010025" cy="3771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302081" y="1143039"/>
              <a:ext cx="4316040" cy="435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86241" y="1125399"/>
                <a:ext cx="4350240" cy="47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56098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810" y="777868"/>
            <a:ext cx="8979869" cy="1596177"/>
          </a:xfrm>
        </p:spPr>
        <p:txBody>
          <a:bodyPr/>
          <a:lstStyle/>
          <a:p>
            <a:pPr algn="l"/>
            <a:r>
              <a:rPr lang="en-US" cap="none" dirty="0">
                <a:solidFill>
                  <a:srgbClr val="FF0000"/>
                </a:solidFill>
              </a:rPr>
              <a:t>A</a:t>
            </a:r>
            <a:r>
              <a:rPr lang="en-US" cap="none" dirty="0" smtClean="0">
                <a:solidFill>
                  <a:srgbClr val="FF0000"/>
                </a:solidFill>
              </a:rPr>
              <a:t>24.  Sketch the function</a:t>
            </a:r>
            <a:endParaRPr lang="en-US" cap="none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7302081" y="1143039"/>
              <a:ext cx="4316040" cy="435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86241" y="1125399"/>
                <a:ext cx="4350240" cy="4701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5516" y="2060747"/>
            <a:ext cx="402907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17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969" y="728441"/>
            <a:ext cx="10364451" cy="1596177"/>
          </a:xfrm>
        </p:spPr>
        <p:txBody>
          <a:bodyPr/>
          <a:lstStyle/>
          <a:p>
            <a:r>
              <a:rPr lang="en-US" cap="none" dirty="0">
                <a:solidFill>
                  <a:srgbClr val="FF0000"/>
                </a:solidFill>
              </a:rPr>
              <a:t>A</a:t>
            </a:r>
            <a:r>
              <a:rPr lang="en-US" cap="none" dirty="0" smtClean="0">
                <a:solidFill>
                  <a:srgbClr val="FF0000"/>
                </a:solidFill>
              </a:rPr>
              <a:t>2.  Write an equation to match the graph:</a:t>
            </a:r>
            <a:endParaRPr lang="en-US" cap="none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180" y="2122273"/>
            <a:ext cx="3905250" cy="3733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588081" y="3792279"/>
              <a:ext cx="2271960" cy="4089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2601" y="3776799"/>
                <a:ext cx="230112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3035160" y="3846960"/>
              <a:ext cx="720360" cy="337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24000" y="3835440"/>
                <a:ext cx="745560" cy="36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052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969" y="728441"/>
            <a:ext cx="10364451" cy="1596177"/>
          </a:xfrm>
        </p:spPr>
        <p:txBody>
          <a:bodyPr/>
          <a:lstStyle/>
          <a:p>
            <a:r>
              <a:rPr lang="en-US" cap="none" dirty="0" smtClean="0"/>
              <a:t>Q3.  Write an equation to match the graph:</a:t>
            </a:r>
            <a:endParaRPr lang="en-US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135" y="2047745"/>
            <a:ext cx="397192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9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969" y="728441"/>
            <a:ext cx="10364451" cy="1596177"/>
          </a:xfrm>
        </p:spPr>
        <p:txBody>
          <a:bodyPr/>
          <a:lstStyle/>
          <a:p>
            <a:r>
              <a:rPr lang="en-US" cap="none" dirty="0">
                <a:solidFill>
                  <a:srgbClr val="FF0000"/>
                </a:solidFill>
              </a:rPr>
              <a:t>A</a:t>
            </a:r>
            <a:r>
              <a:rPr lang="en-US" cap="none" dirty="0" smtClean="0">
                <a:solidFill>
                  <a:srgbClr val="FF0000"/>
                </a:solidFill>
              </a:rPr>
              <a:t>3.  Write an equation to match the graph:</a:t>
            </a:r>
            <a:endParaRPr lang="en-US" cap="none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135" y="2047745"/>
            <a:ext cx="3971925" cy="37909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85561" y="3775719"/>
              <a:ext cx="3071160" cy="4168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1881" y="3758799"/>
                <a:ext cx="3102480" cy="44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92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969" y="728441"/>
            <a:ext cx="10364451" cy="1596177"/>
          </a:xfrm>
        </p:spPr>
        <p:txBody>
          <a:bodyPr/>
          <a:lstStyle/>
          <a:p>
            <a:r>
              <a:rPr lang="en-US" cap="none" dirty="0" smtClean="0"/>
              <a:t>Q4.  Write an equation to match the graph:</a:t>
            </a:r>
            <a:endParaRPr lang="en-US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319" y="2055469"/>
            <a:ext cx="395287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4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969" y="728441"/>
            <a:ext cx="10364451" cy="1596177"/>
          </a:xfrm>
        </p:spPr>
        <p:txBody>
          <a:bodyPr/>
          <a:lstStyle/>
          <a:p>
            <a:r>
              <a:rPr lang="en-US" cap="none" dirty="0">
                <a:solidFill>
                  <a:srgbClr val="FF0000"/>
                </a:solidFill>
              </a:rPr>
              <a:t>A</a:t>
            </a:r>
            <a:r>
              <a:rPr lang="en-US" cap="none" dirty="0" smtClean="0">
                <a:solidFill>
                  <a:srgbClr val="FF0000"/>
                </a:solidFill>
              </a:rPr>
              <a:t>4.  Write an equation to match the graph:</a:t>
            </a:r>
            <a:endParaRPr lang="en-US" cap="none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319" y="2055469"/>
            <a:ext cx="3952875" cy="36861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594561" y="3568719"/>
              <a:ext cx="2881800" cy="3582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601" y="3554319"/>
                <a:ext cx="2912040" cy="38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722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488</TotalTime>
  <Words>368</Words>
  <Application>Microsoft Office PowerPoint</Application>
  <PresentationFormat>Widescreen</PresentationFormat>
  <Paragraphs>50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Arial</vt:lpstr>
      <vt:lpstr>Tw Cen MT</vt:lpstr>
      <vt:lpstr>Droplet</vt:lpstr>
      <vt:lpstr>Roses &amp; LimaÇons</vt:lpstr>
      <vt:lpstr>Q1.  Write an equation to match the graph:</vt:lpstr>
      <vt:lpstr>A1.  Write an equation to match the graph:</vt:lpstr>
      <vt:lpstr>Q2.  Write an equation to match the graph:</vt:lpstr>
      <vt:lpstr>A2.  Write an equation to match the graph:</vt:lpstr>
      <vt:lpstr>Q3.  Write an equation to match the graph:</vt:lpstr>
      <vt:lpstr>A3.  Write an equation to match the graph:</vt:lpstr>
      <vt:lpstr>Q4.  Write an equation to match the graph:</vt:lpstr>
      <vt:lpstr>A4.  Write an equation to match the graph:</vt:lpstr>
      <vt:lpstr>Q5.  Write an equation to match the graph:</vt:lpstr>
      <vt:lpstr>A5.  Write an equation to match the graph:</vt:lpstr>
      <vt:lpstr>Q6.  Write an equation to match the graph:</vt:lpstr>
      <vt:lpstr>A6.  Write an equation to match the graph:</vt:lpstr>
      <vt:lpstr>Q7.  Write an equation to match the graph:</vt:lpstr>
      <vt:lpstr>A7.  Write an equation to match the graph:</vt:lpstr>
      <vt:lpstr>Q8.  Write an equation to match the graph:</vt:lpstr>
      <vt:lpstr>A8.  Write an equation to match the graph:</vt:lpstr>
      <vt:lpstr>Q9.  Write an equation to match the graph:</vt:lpstr>
      <vt:lpstr>A9.  Write an equation to match the graph:</vt:lpstr>
      <vt:lpstr>Q10.  Write an equation to match the graph:</vt:lpstr>
      <vt:lpstr>A10.  Write an equation to match the graph:</vt:lpstr>
      <vt:lpstr>Q11.  Write an equation to match the graph:</vt:lpstr>
      <vt:lpstr>A11.  Write an equation to match the graph:</vt:lpstr>
      <vt:lpstr>Q12.  Write an equation to match the graph:</vt:lpstr>
      <vt:lpstr>A12.  Write an equation to match the graph:</vt:lpstr>
      <vt:lpstr>Q13.  Sketch the function</vt:lpstr>
      <vt:lpstr>A13.  Sketch the function</vt:lpstr>
      <vt:lpstr>Q14.  Sketch the function</vt:lpstr>
      <vt:lpstr>A14.  Sketch the function</vt:lpstr>
      <vt:lpstr>Q15.  Sketch the function</vt:lpstr>
      <vt:lpstr>A15.  Sketch the function</vt:lpstr>
      <vt:lpstr>Q16.  Sketch the function</vt:lpstr>
      <vt:lpstr>A16.  Sketch the function</vt:lpstr>
      <vt:lpstr>Q17.  Sketch the function</vt:lpstr>
      <vt:lpstr>A17.  Sketch the function</vt:lpstr>
      <vt:lpstr>Q18.  Sketch the function</vt:lpstr>
      <vt:lpstr>A18.  Sketch the function</vt:lpstr>
      <vt:lpstr>Q19.  Sketch the function</vt:lpstr>
      <vt:lpstr>A19.  Sketch the function</vt:lpstr>
      <vt:lpstr>Q20.  Sketch the function</vt:lpstr>
      <vt:lpstr>A20.  Sketch the function</vt:lpstr>
      <vt:lpstr>Q21.  Sketch the function</vt:lpstr>
      <vt:lpstr>A21.  Sketch the function</vt:lpstr>
      <vt:lpstr>Q22.  Sketch the function</vt:lpstr>
      <vt:lpstr>A22.  Sketch the function</vt:lpstr>
      <vt:lpstr>Q23.  Sketch the function</vt:lpstr>
      <vt:lpstr>A23.  Sketch the function</vt:lpstr>
      <vt:lpstr>Q24.  Sketch the function</vt:lpstr>
      <vt:lpstr>A24.  Sketch the function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Roses &amp; LimaÇons</dc:title>
  <dc:creator>Wilson,Steve</dc:creator>
  <cp:lastModifiedBy>Wilson,Steve</cp:lastModifiedBy>
  <cp:revision>13</cp:revision>
  <dcterms:created xsi:type="dcterms:W3CDTF">2018-05-02T13:11:31Z</dcterms:created>
  <dcterms:modified xsi:type="dcterms:W3CDTF">2018-05-03T19:10:26Z</dcterms:modified>
</cp:coreProperties>
</file>